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5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7"/>
  </p:notesMasterIdLst>
  <p:sldIdLst>
    <p:sldId id="283" r:id="rId2"/>
    <p:sldId id="284" r:id="rId3"/>
    <p:sldId id="263" r:id="rId4"/>
    <p:sldId id="400" r:id="rId5"/>
    <p:sldId id="401" r:id="rId6"/>
    <p:sldId id="293" r:id="rId7"/>
    <p:sldId id="395" r:id="rId8"/>
    <p:sldId id="396" r:id="rId9"/>
    <p:sldId id="397" r:id="rId10"/>
    <p:sldId id="326" r:id="rId11"/>
    <p:sldId id="294" r:id="rId12"/>
    <p:sldId id="295" r:id="rId13"/>
    <p:sldId id="320" r:id="rId14"/>
    <p:sldId id="321" r:id="rId15"/>
    <p:sldId id="322" r:id="rId16"/>
    <p:sldId id="420" r:id="rId17"/>
    <p:sldId id="419" r:id="rId18"/>
    <p:sldId id="323" r:id="rId19"/>
    <p:sldId id="324" r:id="rId20"/>
    <p:sldId id="418" r:id="rId21"/>
    <p:sldId id="404" r:id="rId22"/>
    <p:sldId id="422" r:id="rId23"/>
    <p:sldId id="421" r:id="rId24"/>
    <p:sldId id="332" r:id="rId25"/>
    <p:sldId id="403" r:id="rId26"/>
    <p:sldId id="405" r:id="rId27"/>
    <p:sldId id="406" r:id="rId28"/>
    <p:sldId id="407" r:id="rId29"/>
    <p:sldId id="410" r:id="rId30"/>
    <p:sldId id="411" r:id="rId31"/>
    <p:sldId id="408" r:id="rId32"/>
    <p:sldId id="417" r:id="rId33"/>
    <p:sldId id="423" r:id="rId34"/>
    <p:sldId id="424" r:id="rId35"/>
    <p:sldId id="425" r:id="rId36"/>
    <p:sldId id="426" r:id="rId37"/>
    <p:sldId id="427" r:id="rId38"/>
    <p:sldId id="436" r:id="rId39"/>
    <p:sldId id="442" r:id="rId40"/>
    <p:sldId id="437" r:id="rId41"/>
    <p:sldId id="438" r:id="rId42"/>
    <p:sldId id="439" r:id="rId43"/>
    <p:sldId id="431" r:id="rId44"/>
    <p:sldId id="412" r:id="rId45"/>
    <p:sldId id="409" r:id="rId46"/>
    <p:sldId id="432" r:id="rId47"/>
    <p:sldId id="414" r:id="rId48"/>
    <p:sldId id="415" r:id="rId49"/>
    <p:sldId id="413" r:id="rId50"/>
    <p:sldId id="416" r:id="rId51"/>
    <p:sldId id="433" r:id="rId52"/>
    <p:sldId id="434" r:id="rId53"/>
    <p:sldId id="296" r:id="rId54"/>
    <p:sldId id="298" r:id="rId55"/>
    <p:sldId id="299" r:id="rId56"/>
    <p:sldId id="325" r:id="rId57"/>
    <p:sldId id="398" r:id="rId58"/>
    <p:sldId id="399" r:id="rId59"/>
    <p:sldId id="300" r:id="rId60"/>
    <p:sldId id="435" r:id="rId61"/>
    <p:sldId id="328" r:id="rId62"/>
    <p:sldId id="329" r:id="rId63"/>
    <p:sldId id="302" r:id="rId64"/>
    <p:sldId id="303" r:id="rId65"/>
    <p:sldId id="304" r:id="rId66"/>
    <p:sldId id="305" r:id="rId67"/>
    <p:sldId id="440" r:id="rId68"/>
    <p:sldId id="441" r:id="rId69"/>
    <p:sldId id="330" r:id="rId70"/>
    <p:sldId id="331" r:id="rId71"/>
    <p:sldId id="307" r:id="rId72"/>
    <p:sldId id="308" r:id="rId73"/>
    <p:sldId id="309" r:id="rId74"/>
    <p:sldId id="443" r:id="rId75"/>
    <p:sldId id="310" r:id="rId76"/>
    <p:sldId id="311" r:id="rId77"/>
    <p:sldId id="392" r:id="rId78"/>
    <p:sldId id="333" r:id="rId79"/>
    <p:sldId id="334" r:id="rId80"/>
    <p:sldId id="393" r:id="rId81"/>
    <p:sldId id="394" r:id="rId82"/>
    <p:sldId id="444" r:id="rId83"/>
    <p:sldId id="445" r:id="rId84"/>
    <p:sldId id="446" r:id="rId85"/>
    <p:sldId id="447" r:id="rId86"/>
    <p:sldId id="448" r:id="rId87"/>
    <p:sldId id="449" r:id="rId88"/>
    <p:sldId id="450" r:id="rId89"/>
    <p:sldId id="497" r:id="rId90"/>
    <p:sldId id="451" r:id="rId91"/>
    <p:sldId id="335" r:id="rId92"/>
    <p:sldId id="485" r:id="rId93"/>
    <p:sldId id="486" r:id="rId94"/>
    <p:sldId id="487" r:id="rId95"/>
    <p:sldId id="488" r:id="rId96"/>
    <p:sldId id="489" r:id="rId97"/>
    <p:sldId id="496" r:id="rId98"/>
    <p:sldId id="336" r:id="rId99"/>
    <p:sldId id="337" r:id="rId100"/>
    <p:sldId id="492" r:id="rId101"/>
    <p:sldId id="490" r:id="rId102"/>
    <p:sldId id="491" r:id="rId103"/>
    <p:sldId id="338" r:id="rId104"/>
    <p:sldId id="339" r:id="rId105"/>
    <p:sldId id="494" r:id="rId106"/>
    <p:sldId id="493" r:id="rId107"/>
    <p:sldId id="342" r:id="rId108"/>
    <p:sldId id="495" r:id="rId109"/>
    <p:sldId id="343" r:id="rId110"/>
    <p:sldId id="344" r:id="rId111"/>
    <p:sldId id="345" r:id="rId112"/>
    <p:sldId id="346" r:id="rId113"/>
    <p:sldId id="347" r:id="rId114"/>
    <p:sldId id="348" r:id="rId115"/>
    <p:sldId id="349" r:id="rId116"/>
    <p:sldId id="350" r:id="rId117"/>
    <p:sldId id="351" r:id="rId118"/>
    <p:sldId id="352" r:id="rId119"/>
    <p:sldId id="353" r:id="rId120"/>
    <p:sldId id="354" r:id="rId121"/>
    <p:sldId id="498" r:id="rId122"/>
    <p:sldId id="499" r:id="rId123"/>
    <p:sldId id="355" r:id="rId124"/>
    <p:sldId id="356" r:id="rId125"/>
    <p:sldId id="357" r:id="rId126"/>
    <p:sldId id="358" r:id="rId127"/>
    <p:sldId id="454" r:id="rId128"/>
    <p:sldId id="456" r:id="rId129"/>
    <p:sldId id="458" r:id="rId130"/>
    <p:sldId id="461" r:id="rId131"/>
    <p:sldId id="463" r:id="rId132"/>
    <p:sldId id="465" r:id="rId133"/>
    <p:sldId id="468" r:id="rId134"/>
    <p:sldId id="469" r:id="rId135"/>
    <p:sldId id="471" r:id="rId136"/>
    <p:sldId id="472" r:id="rId137"/>
    <p:sldId id="473" r:id="rId138"/>
    <p:sldId id="474" r:id="rId139"/>
    <p:sldId id="476" r:id="rId140"/>
    <p:sldId id="478" r:id="rId141"/>
    <p:sldId id="480" r:id="rId142"/>
    <p:sldId id="482" r:id="rId143"/>
    <p:sldId id="372" r:id="rId144"/>
    <p:sldId id="376" r:id="rId145"/>
    <p:sldId id="291" r:id="rId1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FBEC341E-AE21-406E-91D9-1600ADD0BCED}">
          <p14:sldIdLst>
            <p14:sldId id="283"/>
            <p14:sldId id="284"/>
            <p14:sldId id="263"/>
          </p14:sldIdLst>
        </p14:section>
        <p14:section name="3B" id="{BA4248B1-515C-4F57-95B3-DE67EBD3D62B}">
          <p14:sldIdLst>
            <p14:sldId id="400"/>
            <p14:sldId id="401"/>
            <p14:sldId id="293"/>
            <p14:sldId id="395"/>
            <p14:sldId id="396"/>
            <p14:sldId id="397"/>
            <p14:sldId id="326"/>
          </p14:sldIdLst>
        </p14:section>
        <p14:section name="GSTR 1" id="{5BCE0B01-8663-4836-8F94-19BC06FB1790}">
          <p14:sldIdLst>
            <p14:sldId id="294"/>
            <p14:sldId id="295"/>
            <p14:sldId id="320"/>
            <p14:sldId id="321"/>
            <p14:sldId id="322"/>
            <p14:sldId id="420"/>
            <p14:sldId id="419"/>
            <p14:sldId id="323"/>
            <p14:sldId id="324"/>
            <p14:sldId id="418"/>
            <p14:sldId id="404"/>
            <p14:sldId id="422"/>
            <p14:sldId id="421"/>
            <p14:sldId id="332"/>
            <p14:sldId id="403"/>
            <p14:sldId id="405"/>
            <p14:sldId id="406"/>
            <p14:sldId id="407"/>
            <p14:sldId id="410"/>
            <p14:sldId id="411"/>
            <p14:sldId id="408"/>
            <p14:sldId id="417"/>
            <p14:sldId id="423"/>
            <p14:sldId id="424"/>
            <p14:sldId id="425"/>
            <p14:sldId id="426"/>
            <p14:sldId id="427"/>
            <p14:sldId id="436"/>
            <p14:sldId id="442"/>
            <p14:sldId id="437"/>
            <p14:sldId id="438"/>
            <p14:sldId id="439"/>
            <p14:sldId id="431"/>
            <p14:sldId id="412"/>
            <p14:sldId id="409"/>
            <p14:sldId id="432"/>
            <p14:sldId id="414"/>
            <p14:sldId id="415"/>
            <p14:sldId id="413"/>
            <p14:sldId id="416"/>
            <p14:sldId id="433"/>
            <p14:sldId id="434"/>
            <p14:sldId id="296"/>
            <p14:sldId id="298"/>
            <p14:sldId id="299"/>
            <p14:sldId id="325"/>
            <p14:sldId id="398"/>
            <p14:sldId id="399"/>
            <p14:sldId id="300"/>
            <p14:sldId id="435"/>
            <p14:sldId id="328"/>
            <p14:sldId id="329"/>
            <p14:sldId id="302"/>
            <p14:sldId id="303"/>
            <p14:sldId id="304"/>
            <p14:sldId id="305"/>
            <p14:sldId id="440"/>
            <p14:sldId id="441"/>
            <p14:sldId id="330"/>
            <p14:sldId id="331"/>
            <p14:sldId id="307"/>
            <p14:sldId id="308"/>
            <p14:sldId id="309"/>
            <p14:sldId id="443"/>
            <p14:sldId id="310"/>
            <p14:sldId id="311"/>
          </p14:sldIdLst>
        </p14:section>
        <p14:section name="GSTR 2" id="{31A15671-6609-4682-9382-BC2DF6D649FA}">
          <p14:sldIdLst>
            <p14:sldId id="392"/>
            <p14:sldId id="333"/>
            <p14:sldId id="334"/>
            <p14:sldId id="393"/>
            <p14:sldId id="394"/>
            <p14:sldId id="444"/>
            <p14:sldId id="445"/>
            <p14:sldId id="446"/>
            <p14:sldId id="447"/>
            <p14:sldId id="448"/>
            <p14:sldId id="449"/>
            <p14:sldId id="450"/>
            <p14:sldId id="497"/>
            <p14:sldId id="451"/>
            <p14:sldId id="335"/>
            <p14:sldId id="485"/>
            <p14:sldId id="486"/>
            <p14:sldId id="487"/>
            <p14:sldId id="488"/>
            <p14:sldId id="489"/>
            <p14:sldId id="496"/>
            <p14:sldId id="336"/>
            <p14:sldId id="337"/>
            <p14:sldId id="492"/>
            <p14:sldId id="490"/>
            <p14:sldId id="491"/>
            <p14:sldId id="338"/>
            <p14:sldId id="339"/>
            <p14:sldId id="494"/>
            <p14:sldId id="493"/>
            <p14:sldId id="342"/>
            <p14:sldId id="495"/>
            <p14:sldId id="343"/>
            <p14:sldId id="344"/>
            <p14:sldId id="345"/>
            <p14:sldId id="346"/>
            <p14:sldId id="347"/>
            <p14:sldId id="348"/>
            <p14:sldId id="349"/>
            <p14:sldId id="350"/>
            <p14:sldId id="351"/>
            <p14:sldId id="352"/>
            <p14:sldId id="353"/>
          </p14:sldIdLst>
        </p14:section>
        <p14:section name="GSTR 3" id="{8BC17636-75E7-4297-BB15-9309F132E553}">
          <p14:sldIdLst>
            <p14:sldId id="354"/>
            <p14:sldId id="498"/>
            <p14:sldId id="499"/>
            <p14:sldId id="355"/>
            <p14:sldId id="356"/>
            <p14:sldId id="357"/>
            <p14:sldId id="358"/>
            <p14:sldId id="454"/>
            <p14:sldId id="456"/>
            <p14:sldId id="458"/>
            <p14:sldId id="461"/>
            <p14:sldId id="463"/>
            <p14:sldId id="465"/>
            <p14:sldId id="468"/>
            <p14:sldId id="469"/>
            <p14:sldId id="471"/>
            <p14:sldId id="472"/>
            <p14:sldId id="473"/>
            <p14:sldId id="474"/>
            <p14:sldId id="476"/>
            <p14:sldId id="478"/>
            <p14:sldId id="480"/>
            <p14:sldId id="482"/>
            <p14:sldId id="372"/>
            <p14:sldId id="376"/>
            <p14:sldId id="29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85805" autoAdjust="0"/>
  </p:normalViewPr>
  <p:slideViewPr>
    <p:cSldViewPr snapToGrid="0">
      <p:cViewPr>
        <p:scale>
          <a:sx n="71" d="100"/>
          <a:sy n="71" d="100"/>
        </p:scale>
        <p:origin x="1030" y="4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viewProps" Target="viewProps.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215566-BE14-4B53-B311-E8747D3121D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9989CE7-D5C5-4644-AAF7-51D6EA787F1E}">
      <dgm:prSet custT="1"/>
      <dgm:spPr/>
      <dgm:t>
        <a:bodyPr/>
        <a:lstStyle/>
        <a:p>
          <a:r>
            <a:rPr lang="en-US" sz="3500" dirty="0"/>
            <a:t>Provision and Due dates </a:t>
          </a:r>
        </a:p>
      </dgm:t>
    </dgm:pt>
    <dgm:pt modelId="{E74BC79F-2627-4529-B870-D9AD4F14751B}" type="parTrans" cxnId="{1426D780-ACBC-476E-9495-818E7E20A5B7}">
      <dgm:prSet/>
      <dgm:spPr/>
      <dgm:t>
        <a:bodyPr/>
        <a:lstStyle/>
        <a:p>
          <a:endParaRPr lang="en-US" sz="3500"/>
        </a:p>
      </dgm:t>
    </dgm:pt>
    <dgm:pt modelId="{4665BAEC-FC9F-4C49-BF8D-9E39DA9EF41E}" type="sibTrans" cxnId="{1426D780-ACBC-476E-9495-818E7E20A5B7}">
      <dgm:prSet/>
      <dgm:spPr/>
      <dgm:t>
        <a:bodyPr/>
        <a:lstStyle/>
        <a:p>
          <a:endParaRPr lang="en-US" sz="3500"/>
        </a:p>
      </dgm:t>
    </dgm:pt>
    <dgm:pt modelId="{4FD8BDF8-B1CD-4DA5-A9F3-36C48CED2A70}">
      <dgm:prSet custT="1"/>
      <dgm:spPr/>
      <dgm:t>
        <a:bodyPr/>
        <a:lstStyle/>
        <a:p>
          <a:r>
            <a:rPr lang="en-US" sz="3500"/>
            <a:t>Offline utility</a:t>
          </a:r>
          <a:endParaRPr lang="en-US" sz="3500" dirty="0"/>
        </a:p>
      </dgm:t>
    </dgm:pt>
    <dgm:pt modelId="{EA9B8C71-E48A-4C62-A581-82C59634076F}" type="parTrans" cxnId="{3233C8F6-2887-403C-A857-D6799CB3218B}">
      <dgm:prSet/>
      <dgm:spPr/>
      <dgm:t>
        <a:bodyPr/>
        <a:lstStyle/>
        <a:p>
          <a:endParaRPr lang="en-US" sz="3500"/>
        </a:p>
      </dgm:t>
    </dgm:pt>
    <dgm:pt modelId="{5B7F3306-A7AB-4B35-B2FA-EE3F2A6A1455}" type="sibTrans" cxnId="{3233C8F6-2887-403C-A857-D6799CB3218B}">
      <dgm:prSet/>
      <dgm:spPr/>
      <dgm:t>
        <a:bodyPr/>
        <a:lstStyle/>
        <a:p>
          <a:endParaRPr lang="en-US" sz="3500"/>
        </a:p>
      </dgm:t>
    </dgm:pt>
    <dgm:pt modelId="{9135B3CD-C8FE-456A-811A-C094F1AA658B}">
      <dgm:prSet phldrT="[Text]" custT="1"/>
      <dgm:spPr/>
      <dgm:t>
        <a:bodyPr/>
        <a:lstStyle/>
        <a:p>
          <a:r>
            <a:rPr lang="en-US" sz="3500" dirty="0">
              <a:latin typeface="Cambria" panose="02040503050406030204" pitchFamily="18" charset="0"/>
            </a:rPr>
            <a:t>How to file Form GSTR-1, 2 &amp; 3</a:t>
          </a:r>
          <a:endParaRPr lang="en-US" sz="3500" dirty="0"/>
        </a:p>
      </dgm:t>
    </dgm:pt>
    <dgm:pt modelId="{50B97D00-8ECC-4147-8746-204BADBAB5DA}" type="sibTrans" cxnId="{7D346B5A-DFBF-4334-BE43-A1F210700554}">
      <dgm:prSet/>
      <dgm:spPr/>
      <dgm:t>
        <a:bodyPr/>
        <a:lstStyle/>
        <a:p>
          <a:endParaRPr lang="en-US" sz="3500"/>
        </a:p>
      </dgm:t>
    </dgm:pt>
    <dgm:pt modelId="{1F3EF821-F13E-4E97-B343-84886A0041B3}" type="parTrans" cxnId="{7D346B5A-DFBF-4334-BE43-A1F210700554}">
      <dgm:prSet/>
      <dgm:spPr/>
      <dgm:t>
        <a:bodyPr/>
        <a:lstStyle/>
        <a:p>
          <a:endParaRPr lang="en-US" sz="3500"/>
        </a:p>
      </dgm:t>
    </dgm:pt>
    <dgm:pt modelId="{5F922E83-AD85-4165-BF2A-244D60C651C3}">
      <dgm:prSet custT="1"/>
      <dgm:spPr/>
      <dgm:t>
        <a:bodyPr/>
        <a:lstStyle/>
        <a:p>
          <a:r>
            <a:rPr lang="en-US" sz="3500" dirty="0"/>
            <a:t>Issues</a:t>
          </a:r>
        </a:p>
      </dgm:t>
    </dgm:pt>
    <dgm:pt modelId="{630C10F5-D322-486C-83D5-5CFD66EBF504}" type="parTrans" cxnId="{E907E0A7-DA90-43F3-9314-DBFE42C21B58}">
      <dgm:prSet/>
      <dgm:spPr/>
      <dgm:t>
        <a:bodyPr/>
        <a:lstStyle/>
        <a:p>
          <a:endParaRPr lang="en-US" sz="3500"/>
        </a:p>
      </dgm:t>
    </dgm:pt>
    <dgm:pt modelId="{D6D84003-E7A2-4A2D-B34E-3CCDBA3FFF54}" type="sibTrans" cxnId="{E907E0A7-DA90-43F3-9314-DBFE42C21B58}">
      <dgm:prSet/>
      <dgm:spPr/>
      <dgm:t>
        <a:bodyPr/>
        <a:lstStyle/>
        <a:p>
          <a:endParaRPr lang="en-US" sz="3500"/>
        </a:p>
      </dgm:t>
    </dgm:pt>
    <dgm:pt modelId="{B4176F5B-F7AF-4047-B370-E4B42DB74B3B}">
      <dgm:prSet phldrT="[Text]" custT="1"/>
      <dgm:spPr/>
      <dgm:t>
        <a:bodyPr/>
        <a:lstStyle/>
        <a:p>
          <a:r>
            <a:rPr lang="en-US" sz="3500" dirty="0">
              <a:latin typeface="Cambria" panose="02040503050406030204" pitchFamily="18" charset="0"/>
            </a:rPr>
            <a:t>Options available</a:t>
          </a:r>
          <a:endParaRPr lang="en-US" sz="3500" dirty="0"/>
        </a:p>
      </dgm:t>
    </dgm:pt>
    <dgm:pt modelId="{22C4AC72-7DE2-4957-9030-18CA1085F001}" type="sibTrans" cxnId="{FBF6F78B-7BB8-4BB1-8514-B4DA2B8C6DED}">
      <dgm:prSet/>
      <dgm:spPr/>
      <dgm:t>
        <a:bodyPr/>
        <a:lstStyle/>
        <a:p>
          <a:endParaRPr lang="en-US" sz="3500"/>
        </a:p>
      </dgm:t>
    </dgm:pt>
    <dgm:pt modelId="{53ED1CF3-A0C1-4168-A47A-9EE39E9F4BCF}" type="parTrans" cxnId="{FBF6F78B-7BB8-4BB1-8514-B4DA2B8C6DED}">
      <dgm:prSet/>
      <dgm:spPr/>
      <dgm:t>
        <a:bodyPr/>
        <a:lstStyle/>
        <a:p>
          <a:endParaRPr lang="en-US" sz="3500"/>
        </a:p>
      </dgm:t>
    </dgm:pt>
    <dgm:pt modelId="{EBFD3B34-75F8-4AC5-A2ED-4D0F4369BFF6}" type="pres">
      <dgm:prSet presAssocID="{21215566-BE14-4B53-B311-E8747D3121D0}" presName="diagram" presStyleCnt="0">
        <dgm:presLayoutVars>
          <dgm:dir/>
          <dgm:resizeHandles val="exact"/>
        </dgm:presLayoutVars>
      </dgm:prSet>
      <dgm:spPr/>
    </dgm:pt>
    <dgm:pt modelId="{4C3822C2-3829-49EA-B720-EBB192FB45A0}" type="pres">
      <dgm:prSet presAssocID="{99989CE7-D5C5-4644-AAF7-51D6EA787F1E}" presName="node" presStyleLbl="node1" presStyleIdx="0" presStyleCnt="5">
        <dgm:presLayoutVars>
          <dgm:bulletEnabled val="1"/>
        </dgm:presLayoutVars>
      </dgm:prSet>
      <dgm:spPr/>
    </dgm:pt>
    <dgm:pt modelId="{346740E5-4663-47A7-BCF1-14D7EA6B22A8}" type="pres">
      <dgm:prSet presAssocID="{4665BAEC-FC9F-4C49-BF8D-9E39DA9EF41E}" presName="sibTrans" presStyleCnt="0"/>
      <dgm:spPr/>
    </dgm:pt>
    <dgm:pt modelId="{04B2DA81-4950-499C-8658-2FEA02F843FC}" type="pres">
      <dgm:prSet presAssocID="{9135B3CD-C8FE-456A-811A-C094F1AA658B}" presName="node" presStyleLbl="node1" presStyleIdx="1" presStyleCnt="5">
        <dgm:presLayoutVars>
          <dgm:bulletEnabled val="1"/>
        </dgm:presLayoutVars>
      </dgm:prSet>
      <dgm:spPr/>
    </dgm:pt>
    <dgm:pt modelId="{0E54AAF4-A5E2-4AD8-9D39-8C7EB2AF930C}" type="pres">
      <dgm:prSet presAssocID="{50B97D00-8ECC-4147-8746-204BADBAB5DA}" presName="sibTrans" presStyleCnt="0"/>
      <dgm:spPr/>
    </dgm:pt>
    <dgm:pt modelId="{26E9E35A-4157-4901-AE89-00F7E76701EB}" type="pres">
      <dgm:prSet presAssocID="{4FD8BDF8-B1CD-4DA5-A9F3-36C48CED2A70}" presName="node" presStyleLbl="node1" presStyleIdx="2" presStyleCnt="5">
        <dgm:presLayoutVars>
          <dgm:bulletEnabled val="1"/>
        </dgm:presLayoutVars>
      </dgm:prSet>
      <dgm:spPr/>
    </dgm:pt>
    <dgm:pt modelId="{936C6836-ECA3-4B6C-BC88-5612CB0EFCC8}" type="pres">
      <dgm:prSet presAssocID="{5B7F3306-A7AB-4B35-B2FA-EE3F2A6A1455}" presName="sibTrans" presStyleCnt="0"/>
      <dgm:spPr/>
    </dgm:pt>
    <dgm:pt modelId="{CCE449FB-086D-4D62-8413-698E89B6ED0C}" type="pres">
      <dgm:prSet presAssocID="{B4176F5B-F7AF-4047-B370-E4B42DB74B3B}" presName="node" presStyleLbl="node1" presStyleIdx="3" presStyleCnt="5">
        <dgm:presLayoutVars>
          <dgm:bulletEnabled val="1"/>
        </dgm:presLayoutVars>
      </dgm:prSet>
      <dgm:spPr/>
    </dgm:pt>
    <dgm:pt modelId="{12505FC7-1294-4BAB-8783-1699E696A88F}" type="pres">
      <dgm:prSet presAssocID="{22C4AC72-7DE2-4957-9030-18CA1085F001}" presName="sibTrans" presStyleCnt="0"/>
      <dgm:spPr/>
    </dgm:pt>
    <dgm:pt modelId="{2DF6CAF1-D80C-406F-929E-CD3E43E44814}" type="pres">
      <dgm:prSet presAssocID="{5F922E83-AD85-4165-BF2A-244D60C651C3}" presName="node" presStyleLbl="node1" presStyleIdx="4" presStyleCnt="5">
        <dgm:presLayoutVars>
          <dgm:bulletEnabled val="1"/>
        </dgm:presLayoutVars>
      </dgm:prSet>
      <dgm:spPr/>
    </dgm:pt>
  </dgm:ptLst>
  <dgm:cxnLst>
    <dgm:cxn modelId="{FB9FFA3E-3AB1-4A55-AFBD-704F174BFD2D}" type="presOf" srcId="{4FD8BDF8-B1CD-4DA5-A9F3-36C48CED2A70}" destId="{26E9E35A-4157-4901-AE89-00F7E76701EB}" srcOrd="0" destOrd="0" presId="urn:microsoft.com/office/officeart/2005/8/layout/default"/>
    <dgm:cxn modelId="{84D77144-EADE-4594-AD85-02251FD703A8}" type="presOf" srcId="{9135B3CD-C8FE-456A-811A-C094F1AA658B}" destId="{04B2DA81-4950-499C-8658-2FEA02F843FC}" srcOrd="0" destOrd="0" presId="urn:microsoft.com/office/officeart/2005/8/layout/default"/>
    <dgm:cxn modelId="{8742984E-0FEC-4D96-8E7B-B901A41942E8}" type="presOf" srcId="{99989CE7-D5C5-4644-AAF7-51D6EA787F1E}" destId="{4C3822C2-3829-49EA-B720-EBB192FB45A0}" srcOrd="0" destOrd="0" presId="urn:microsoft.com/office/officeart/2005/8/layout/default"/>
    <dgm:cxn modelId="{45DE1957-819E-41D7-BAEF-287A4149B24C}" type="presOf" srcId="{21215566-BE14-4B53-B311-E8747D3121D0}" destId="{EBFD3B34-75F8-4AC5-A2ED-4D0F4369BFF6}" srcOrd="0" destOrd="0" presId="urn:microsoft.com/office/officeart/2005/8/layout/default"/>
    <dgm:cxn modelId="{7D346B5A-DFBF-4334-BE43-A1F210700554}" srcId="{21215566-BE14-4B53-B311-E8747D3121D0}" destId="{9135B3CD-C8FE-456A-811A-C094F1AA658B}" srcOrd="1" destOrd="0" parTransId="{1F3EF821-F13E-4E97-B343-84886A0041B3}" sibTransId="{50B97D00-8ECC-4147-8746-204BADBAB5DA}"/>
    <dgm:cxn modelId="{1426D780-ACBC-476E-9495-818E7E20A5B7}" srcId="{21215566-BE14-4B53-B311-E8747D3121D0}" destId="{99989CE7-D5C5-4644-AAF7-51D6EA787F1E}" srcOrd="0" destOrd="0" parTransId="{E74BC79F-2627-4529-B870-D9AD4F14751B}" sibTransId="{4665BAEC-FC9F-4C49-BF8D-9E39DA9EF41E}"/>
    <dgm:cxn modelId="{FBF6F78B-7BB8-4BB1-8514-B4DA2B8C6DED}" srcId="{21215566-BE14-4B53-B311-E8747D3121D0}" destId="{B4176F5B-F7AF-4047-B370-E4B42DB74B3B}" srcOrd="3" destOrd="0" parTransId="{53ED1CF3-A0C1-4168-A47A-9EE39E9F4BCF}" sibTransId="{22C4AC72-7DE2-4957-9030-18CA1085F001}"/>
    <dgm:cxn modelId="{38D9CB91-F033-4A73-8790-3D464EA0E77A}" type="presOf" srcId="{B4176F5B-F7AF-4047-B370-E4B42DB74B3B}" destId="{CCE449FB-086D-4D62-8413-698E89B6ED0C}" srcOrd="0" destOrd="0" presId="urn:microsoft.com/office/officeart/2005/8/layout/default"/>
    <dgm:cxn modelId="{E907E0A7-DA90-43F3-9314-DBFE42C21B58}" srcId="{21215566-BE14-4B53-B311-E8747D3121D0}" destId="{5F922E83-AD85-4165-BF2A-244D60C651C3}" srcOrd="4" destOrd="0" parTransId="{630C10F5-D322-486C-83D5-5CFD66EBF504}" sibTransId="{D6D84003-E7A2-4A2D-B34E-3CCDBA3FFF54}"/>
    <dgm:cxn modelId="{945896B9-33BC-481A-8906-8ADDA16FE301}" type="presOf" srcId="{5F922E83-AD85-4165-BF2A-244D60C651C3}" destId="{2DF6CAF1-D80C-406F-929E-CD3E43E44814}" srcOrd="0" destOrd="0" presId="urn:microsoft.com/office/officeart/2005/8/layout/default"/>
    <dgm:cxn modelId="{3233C8F6-2887-403C-A857-D6799CB3218B}" srcId="{21215566-BE14-4B53-B311-E8747D3121D0}" destId="{4FD8BDF8-B1CD-4DA5-A9F3-36C48CED2A70}" srcOrd="2" destOrd="0" parTransId="{EA9B8C71-E48A-4C62-A581-82C59634076F}" sibTransId="{5B7F3306-A7AB-4B35-B2FA-EE3F2A6A1455}"/>
    <dgm:cxn modelId="{AAF0D320-C0DE-4941-8F7D-4B2B6FFD29CA}" type="presParOf" srcId="{EBFD3B34-75F8-4AC5-A2ED-4D0F4369BFF6}" destId="{4C3822C2-3829-49EA-B720-EBB192FB45A0}" srcOrd="0" destOrd="0" presId="urn:microsoft.com/office/officeart/2005/8/layout/default"/>
    <dgm:cxn modelId="{02FCA60D-262A-4C1A-A90F-2FC4A23AD955}" type="presParOf" srcId="{EBFD3B34-75F8-4AC5-A2ED-4D0F4369BFF6}" destId="{346740E5-4663-47A7-BCF1-14D7EA6B22A8}" srcOrd="1" destOrd="0" presId="urn:microsoft.com/office/officeart/2005/8/layout/default"/>
    <dgm:cxn modelId="{0B3BBE7A-FBA7-4D4D-9301-E52EA082B093}" type="presParOf" srcId="{EBFD3B34-75F8-4AC5-A2ED-4D0F4369BFF6}" destId="{04B2DA81-4950-499C-8658-2FEA02F843FC}" srcOrd="2" destOrd="0" presId="urn:microsoft.com/office/officeart/2005/8/layout/default"/>
    <dgm:cxn modelId="{47D36509-F185-4ADC-A9E1-1BD51F06F0A8}" type="presParOf" srcId="{EBFD3B34-75F8-4AC5-A2ED-4D0F4369BFF6}" destId="{0E54AAF4-A5E2-4AD8-9D39-8C7EB2AF930C}" srcOrd="3" destOrd="0" presId="urn:microsoft.com/office/officeart/2005/8/layout/default"/>
    <dgm:cxn modelId="{BD966E6B-3AD8-4615-BF34-B33F6C6AB5F0}" type="presParOf" srcId="{EBFD3B34-75F8-4AC5-A2ED-4D0F4369BFF6}" destId="{26E9E35A-4157-4901-AE89-00F7E76701EB}" srcOrd="4" destOrd="0" presId="urn:microsoft.com/office/officeart/2005/8/layout/default"/>
    <dgm:cxn modelId="{AE9E6B6F-3DDD-4F2F-8781-1A9C7A84E9EB}" type="presParOf" srcId="{EBFD3B34-75F8-4AC5-A2ED-4D0F4369BFF6}" destId="{936C6836-ECA3-4B6C-BC88-5612CB0EFCC8}" srcOrd="5" destOrd="0" presId="urn:microsoft.com/office/officeart/2005/8/layout/default"/>
    <dgm:cxn modelId="{BA17BCD0-D8FC-4F95-ADB7-5A3A9E204FB6}" type="presParOf" srcId="{EBFD3B34-75F8-4AC5-A2ED-4D0F4369BFF6}" destId="{CCE449FB-086D-4D62-8413-698E89B6ED0C}" srcOrd="6" destOrd="0" presId="urn:microsoft.com/office/officeart/2005/8/layout/default"/>
    <dgm:cxn modelId="{15335321-A95A-4F09-A7B4-4213F373E20E}" type="presParOf" srcId="{EBFD3B34-75F8-4AC5-A2ED-4D0F4369BFF6}" destId="{12505FC7-1294-4BAB-8783-1699E696A88F}" srcOrd="7" destOrd="0" presId="urn:microsoft.com/office/officeart/2005/8/layout/default"/>
    <dgm:cxn modelId="{3E7B0A27-F778-415D-BE70-662F9845DEFA}" type="presParOf" srcId="{EBFD3B34-75F8-4AC5-A2ED-4D0F4369BFF6}" destId="{2DF6CAF1-D80C-406F-929E-CD3E43E44814}"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0BAC906-5698-4F9E-BE3A-2CF5FBA2C59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N"/>
        </a:p>
      </dgm:t>
    </dgm:pt>
    <dgm:pt modelId="{6CD7C0A3-BFFB-4A50-AF18-01E674E81BC4}">
      <dgm:prSet phldrT="[Text]"/>
      <dgm:spPr/>
      <dgm:t>
        <a:bodyPr/>
        <a:lstStyle/>
        <a:p>
          <a:r>
            <a:rPr lang="en-US" dirty="0"/>
            <a:t>Invoice value – value inclusive of taxes</a:t>
          </a:r>
          <a:endParaRPr lang="en-IN" dirty="0"/>
        </a:p>
      </dgm:t>
    </dgm:pt>
    <dgm:pt modelId="{A2E7F4DA-5AB9-4CC8-BC86-F41F2CF74031}" type="parTrans" cxnId="{031903E4-B3BA-415D-96DC-0FF84D77F807}">
      <dgm:prSet/>
      <dgm:spPr/>
      <dgm:t>
        <a:bodyPr/>
        <a:lstStyle/>
        <a:p>
          <a:endParaRPr lang="en-IN"/>
        </a:p>
      </dgm:t>
    </dgm:pt>
    <dgm:pt modelId="{FE58090E-281C-4754-988C-74A3C38C6B68}" type="sibTrans" cxnId="{031903E4-B3BA-415D-96DC-0FF84D77F807}">
      <dgm:prSet/>
      <dgm:spPr/>
      <dgm:t>
        <a:bodyPr/>
        <a:lstStyle/>
        <a:p>
          <a:endParaRPr lang="en-IN"/>
        </a:p>
      </dgm:t>
    </dgm:pt>
    <dgm:pt modelId="{C5F211F3-19D8-4590-B8E4-48AEB4CB5B08}">
      <dgm:prSet phldrT="[Text]"/>
      <dgm:spPr/>
      <dgm:t>
        <a:bodyPr/>
        <a:lstStyle/>
        <a:p>
          <a:r>
            <a:rPr lang="en-US" dirty="0"/>
            <a:t>Taxable value – As per GST</a:t>
          </a:r>
          <a:endParaRPr lang="en-IN" dirty="0"/>
        </a:p>
      </dgm:t>
    </dgm:pt>
    <dgm:pt modelId="{CA117844-072E-49C4-99CB-3D0CB9276422}" type="parTrans" cxnId="{95FF1FCC-649D-48B5-AAE9-0067A134B15E}">
      <dgm:prSet/>
      <dgm:spPr/>
      <dgm:t>
        <a:bodyPr/>
        <a:lstStyle/>
        <a:p>
          <a:endParaRPr lang="en-IN"/>
        </a:p>
      </dgm:t>
    </dgm:pt>
    <dgm:pt modelId="{FA5E8880-3671-440F-BDC3-02C93E6DE08F}" type="sibTrans" cxnId="{95FF1FCC-649D-48B5-AAE9-0067A134B15E}">
      <dgm:prSet/>
      <dgm:spPr/>
      <dgm:t>
        <a:bodyPr/>
        <a:lstStyle/>
        <a:p>
          <a:endParaRPr lang="en-IN"/>
        </a:p>
      </dgm:t>
    </dgm:pt>
    <dgm:pt modelId="{C599B364-3874-42A3-BFDA-05470CB8AC13}">
      <dgm:prSet phldrT="[Text]"/>
      <dgm:spPr/>
      <dgm:t>
        <a:bodyPr/>
        <a:lstStyle/>
        <a:p>
          <a:r>
            <a:rPr lang="en-US" dirty="0"/>
            <a:t>B2B – includes supplies attracting RCM in the hands of recipient</a:t>
          </a:r>
          <a:endParaRPr lang="en-IN" dirty="0"/>
        </a:p>
      </dgm:t>
    </dgm:pt>
    <dgm:pt modelId="{0873BF85-759F-4749-8101-564179EA0662}" type="parTrans" cxnId="{811A1FBC-AC53-47CC-A29F-B2BB69648C4B}">
      <dgm:prSet/>
      <dgm:spPr/>
      <dgm:t>
        <a:bodyPr/>
        <a:lstStyle/>
        <a:p>
          <a:endParaRPr lang="en-IN"/>
        </a:p>
      </dgm:t>
    </dgm:pt>
    <dgm:pt modelId="{CF03FB03-A9E5-45E4-9A03-2245CBB43FD0}" type="sibTrans" cxnId="{811A1FBC-AC53-47CC-A29F-B2BB69648C4B}">
      <dgm:prSet/>
      <dgm:spPr/>
      <dgm:t>
        <a:bodyPr/>
        <a:lstStyle/>
        <a:p>
          <a:endParaRPr lang="en-IN"/>
        </a:p>
      </dgm:t>
    </dgm:pt>
    <dgm:pt modelId="{8246741C-8D65-4ED6-8C0B-B8DC1B3CD35F}">
      <dgm:prSet phldrT="[Text]"/>
      <dgm:spPr/>
      <dgm:t>
        <a:bodyPr/>
        <a:lstStyle/>
        <a:p>
          <a:r>
            <a:rPr lang="en-US" dirty="0"/>
            <a:t>Supply made by SEZ to DTA – to be disclosed in GSTR-2 by DTA.</a:t>
          </a:r>
          <a:endParaRPr lang="en-IN" dirty="0"/>
        </a:p>
      </dgm:t>
    </dgm:pt>
    <dgm:pt modelId="{DBA3DBEF-466E-4F4A-BF4C-D44F1D9975D4}" type="parTrans" cxnId="{0CE34AC2-3DE6-466E-B33F-5F4EF8959444}">
      <dgm:prSet/>
      <dgm:spPr/>
      <dgm:t>
        <a:bodyPr/>
        <a:lstStyle/>
        <a:p>
          <a:endParaRPr lang="en-IN"/>
        </a:p>
      </dgm:t>
    </dgm:pt>
    <dgm:pt modelId="{997B2986-8056-4A30-98F1-368E60F1EABD}" type="sibTrans" cxnId="{0CE34AC2-3DE6-466E-B33F-5F4EF8959444}">
      <dgm:prSet/>
      <dgm:spPr/>
      <dgm:t>
        <a:bodyPr/>
        <a:lstStyle/>
        <a:p>
          <a:endParaRPr lang="en-IN"/>
        </a:p>
      </dgm:t>
    </dgm:pt>
    <dgm:pt modelId="{32461FF2-DEFB-48EC-9064-A0C9CEC4E043}">
      <dgm:prSet phldrT="[Text]"/>
      <dgm:spPr/>
      <dgm:t>
        <a:bodyPr/>
        <a:lstStyle/>
        <a:p>
          <a:r>
            <a:rPr lang="en-US" dirty="0"/>
            <a:t>If no BOE – SEZ to show in GSTR-1</a:t>
          </a:r>
          <a:endParaRPr lang="en-IN" dirty="0"/>
        </a:p>
      </dgm:t>
    </dgm:pt>
    <dgm:pt modelId="{ABC6F2C6-72FE-484F-9794-E7F30A353A90}" type="parTrans" cxnId="{A1681C6E-D22E-4788-BA87-286CE13BB205}">
      <dgm:prSet/>
      <dgm:spPr/>
      <dgm:t>
        <a:bodyPr/>
        <a:lstStyle/>
        <a:p>
          <a:endParaRPr lang="en-IN"/>
        </a:p>
      </dgm:t>
    </dgm:pt>
    <dgm:pt modelId="{96FF9101-1EF9-4806-8B4D-D22D5364BD38}" type="sibTrans" cxnId="{A1681C6E-D22E-4788-BA87-286CE13BB205}">
      <dgm:prSet/>
      <dgm:spPr/>
      <dgm:t>
        <a:bodyPr/>
        <a:lstStyle/>
        <a:p>
          <a:endParaRPr lang="en-IN"/>
        </a:p>
      </dgm:t>
    </dgm:pt>
    <dgm:pt modelId="{461ECE84-7BA0-4F66-B177-2F4B853CDFD3}">
      <dgm:prSet phldrT="[Text]"/>
      <dgm:spPr/>
      <dgm:t>
        <a:bodyPr/>
        <a:lstStyle/>
        <a:p>
          <a:r>
            <a:rPr lang="en-US" dirty="0"/>
            <a:t>If any invoice is not uploaded – upload in Aug …..</a:t>
          </a:r>
          <a:endParaRPr lang="en-IN" dirty="0"/>
        </a:p>
      </dgm:t>
    </dgm:pt>
    <dgm:pt modelId="{39B3775E-3835-44C8-BC05-4EB196AD38DF}" type="parTrans" cxnId="{5DEBDB91-D162-4ABD-9CB0-800379CD0513}">
      <dgm:prSet/>
      <dgm:spPr/>
      <dgm:t>
        <a:bodyPr/>
        <a:lstStyle/>
        <a:p>
          <a:endParaRPr lang="en-IN"/>
        </a:p>
      </dgm:t>
    </dgm:pt>
    <dgm:pt modelId="{343E25BF-2A8A-477B-BCA3-F23AEB0F0BDF}" type="sibTrans" cxnId="{5DEBDB91-D162-4ABD-9CB0-800379CD0513}">
      <dgm:prSet/>
      <dgm:spPr/>
      <dgm:t>
        <a:bodyPr/>
        <a:lstStyle/>
        <a:p>
          <a:endParaRPr lang="en-IN"/>
        </a:p>
      </dgm:t>
    </dgm:pt>
    <dgm:pt modelId="{BAD4A6CA-2FFE-45C6-B25B-B1EBDFFB93B5}" type="pres">
      <dgm:prSet presAssocID="{B0BAC906-5698-4F9E-BE3A-2CF5FBA2C592}" presName="Name0" presStyleCnt="0">
        <dgm:presLayoutVars>
          <dgm:chMax val="7"/>
          <dgm:chPref val="7"/>
          <dgm:dir/>
        </dgm:presLayoutVars>
      </dgm:prSet>
      <dgm:spPr/>
    </dgm:pt>
    <dgm:pt modelId="{80730C63-7237-4F61-9F5C-BF0DB507D825}" type="pres">
      <dgm:prSet presAssocID="{B0BAC906-5698-4F9E-BE3A-2CF5FBA2C592}" presName="Name1" presStyleCnt="0"/>
      <dgm:spPr/>
    </dgm:pt>
    <dgm:pt modelId="{A4AA9D55-DD29-4236-94E2-BA7E982585B2}" type="pres">
      <dgm:prSet presAssocID="{B0BAC906-5698-4F9E-BE3A-2CF5FBA2C592}" presName="cycle" presStyleCnt="0"/>
      <dgm:spPr/>
    </dgm:pt>
    <dgm:pt modelId="{07D1106E-3114-4C27-8163-8F1B15FAB3A2}" type="pres">
      <dgm:prSet presAssocID="{B0BAC906-5698-4F9E-BE3A-2CF5FBA2C592}" presName="srcNode" presStyleLbl="node1" presStyleIdx="0" presStyleCnt="6"/>
      <dgm:spPr/>
    </dgm:pt>
    <dgm:pt modelId="{57191345-E12A-4C7E-9E0E-A23A004F4679}" type="pres">
      <dgm:prSet presAssocID="{B0BAC906-5698-4F9E-BE3A-2CF5FBA2C592}" presName="conn" presStyleLbl="parChTrans1D2" presStyleIdx="0" presStyleCnt="1"/>
      <dgm:spPr/>
    </dgm:pt>
    <dgm:pt modelId="{3BF5E56C-7E76-49B6-9B38-D887C475A142}" type="pres">
      <dgm:prSet presAssocID="{B0BAC906-5698-4F9E-BE3A-2CF5FBA2C592}" presName="extraNode" presStyleLbl="node1" presStyleIdx="0" presStyleCnt="6"/>
      <dgm:spPr/>
    </dgm:pt>
    <dgm:pt modelId="{69A4E4E4-B936-487D-B324-25479F5FE996}" type="pres">
      <dgm:prSet presAssocID="{B0BAC906-5698-4F9E-BE3A-2CF5FBA2C592}" presName="dstNode" presStyleLbl="node1" presStyleIdx="0" presStyleCnt="6"/>
      <dgm:spPr/>
    </dgm:pt>
    <dgm:pt modelId="{85540D51-EACF-41E3-87DF-BD464868519D}" type="pres">
      <dgm:prSet presAssocID="{6CD7C0A3-BFFB-4A50-AF18-01E674E81BC4}" presName="text_1" presStyleLbl="node1" presStyleIdx="0" presStyleCnt="6">
        <dgm:presLayoutVars>
          <dgm:bulletEnabled val="1"/>
        </dgm:presLayoutVars>
      </dgm:prSet>
      <dgm:spPr/>
    </dgm:pt>
    <dgm:pt modelId="{117FBBE2-4BD5-4B08-8C5B-45C3A104010E}" type="pres">
      <dgm:prSet presAssocID="{6CD7C0A3-BFFB-4A50-AF18-01E674E81BC4}" presName="accent_1" presStyleCnt="0"/>
      <dgm:spPr/>
    </dgm:pt>
    <dgm:pt modelId="{A5878776-5B8A-496F-87A0-25FDA1A311CD}" type="pres">
      <dgm:prSet presAssocID="{6CD7C0A3-BFFB-4A50-AF18-01E674E81BC4}" presName="accentRepeatNode" presStyleLbl="solidFgAcc1" presStyleIdx="0" presStyleCnt="6"/>
      <dgm:spPr/>
    </dgm:pt>
    <dgm:pt modelId="{423A6A44-FE59-4645-9CBD-33A8B4F311AF}" type="pres">
      <dgm:prSet presAssocID="{C5F211F3-19D8-4590-B8E4-48AEB4CB5B08}" presName="text_2" presStyleLbl="node1" presStyleIdx="1" presStyleCnt="6">
        <dgm:presLayoutVars>
          <dgm:bulletEnabled val="1"/>
        </dgm:presLayoutVars>
      </dgm:prSet>
      <dgm:spPr/>
    </dgm:pt>
    <dgm:pt modelId="{6E84D8AD-FE4E-4784-B5B4-560609A6B068}" type="pres">
      <dgm:prSet presAssocID="{C5F211F3-19D8-4590-B8E4-48AEB4CB5B08}" presName="accent_2" presStyleCnt="0"/>
      <dgm:spPr/>
    </dgm:pt>
    <dgm:pt modelId="{664CD683-E134-4BB8-B853-116CE7329BDD}" type="pres">
      <dgm:prSet presAssocID="{C5F211F3-19D8-4590-B8E4-48AEB4CB5B08}" presName="accentRepeatNode" presStyleLbl="solidFgAcc1" presStyleIdx="1" presStyleCnt="6"/>
      <dgm:spPr/>
    </dgm:pt>
    <dgm:pt modelId="{2DC322AB-BEBC-4348-A3F4-C8CBB6C93582}" type="pres">
      <dgm:prSet presAssocID="{C599B364-3874-42A3-BFDA-05470CB8AC13}" presName="text_3" presStyleLbl="node1" presStyleIdx="2" presStyleCnt="6">
        <dgm:presLayoutVars>
          <dgm:bulletEnabled val="1"/>
        </dgm:presLayoutVars>
      </dgm:prSet>
      <dgm:spPr/>
    </dgm:pt>
    <dgm:pt modelId="{5C42C7BD-F20A-42F5-AC8E-FCCD84CCE5B1}" type="pres">
      <dgm:prSet presAssocID="{C599B364-3874-42A3-BFDA-05470CB8AC13}" presName="accent_3" presStyleCnt="0"/>
      <dgm:spPr/>
    </dgm:pt>
    <dgm:pt modelId="{14C414CE-3431-4967-B561-FDB8050CEEB9}" type="pres">
      <dgm:prSet presAssocID="{C599B364-3874-42A3-BFDA-05470CB8AC13}" presName="accentRepeatNode" presStyleLbl="solidFgAcc1" presStyleIdx="2" presStyleCnt="6"/>
      <dgm:spPr/>
    </dgm:pt>
    <dgm:pt modelId="{65F7C533-CED1-4693-99F5-8CA69C00A533}" type="pres">
      <dgm:prSet presAssocID="{8246741C-8D65-4ED6-8C0B-B8DC1B3CD35F}" presName="text_4" presStyleLbl="node1" presStyleIdx="3" presStyleCnt="6">
        <dgm:presLayoutVars>
          <dgm:bulletEnabled val="1"/>
        </dgm:presLayoutVars>
      </dgm:prSet>
      <dgm:spPr/>
    </dgm:pt>
    <dgm:pt modelId="{E6E110C3-0546-4B01-9F6F-0528E293CE3B}" type="pres">
      <dgm:prSet presAssocID="{8246741C-8D65-4ED6-8C0B-B8DC1B3CD35F}" presName="accent_4" presStyleCnt="0"/>
      <dgm:spPr/>
    </dgm:pt>
    <dgm:pt modelId="{F451840C-A2C4-4D05-89FE-6764F96BF4AF}" type="pres">
      <dgm:prSet presAssocID="{8246741C-8D65-4ED6-8C0B-B8DC1B3CD35F}" presName="accentRepeatNode" presStyleLbl="solidFgAcc1" presStyleIdx="3" presStyleCnt="6"/>
      <dgm:spPr/>
    </dgm:pt>
    <dgm:pt modelId="{9CD2CF46-0EF6-441F-95B7-1025C963166C}" type="pres">
      <dgm:prSet presAssocID="{32461FF2-DEFB-48EC-9064-A0C9CEC4E043}" presName="text_5" presStyleLbl="node1" presStyleIdx="4" presStyleCnt="6">
        <dgm:presLayoutVars>
          <dgm:bulletEnabled val="1"/>
        </dgm:presLayoutVars>
      </dgm:prSet>
      <dgm:spPr/>
    </dgm:pt>
    <dgm:pt modelId="{72CECEA0-35C6-44AF-B69A-60547FD87F5B}" type="pres">
      <dgm:prSet presAssocID="{32461FF2-DEFB-48EC-9064-A0C9CEC4E043}" presName="accent_5" presStyleCnt="0"/>
      <dgm:spPr/>
    </dgm:pt>
    <dgm:pt modelId="{91822DE9-6B8C-42C3-ADA0-12FC16339972}" type="pres">
      <dgm:prSet presAssocID="{32461FF2-DEFB-48EC-9064-A0C9CEC4E043}" presName="accentRepeatNode" presStyleLbl="solidFgAcc1" presStyleIdx="4" presStyleCnt="6"/>
      <dgm:spPr/>
    </dgm:pt>
    <dgm:pt modelId="{B4E7E47D-4FE0-4538-95B0-F5DCE5A98911}" type="pres">
      <dgm:prSet presAssocID="{461ECE84-7BA0-4F66-B177-2F4B853CDFD3}" presName="text_6" presStyleLbl="node1" presStyleIdx="5" presStyleCnt="6">
        <dgm:presLayoutVars>
          <dgm:bulletEnabled val="1"/>
        </dgm:presLayoutVars>
      </dgm:prSet>
      <dgm:spPr/>
    </dgm:pt>
    <dgm:pt modelId="{CCE77481-CAFB-4B8B-9CEF-40F09E27217F}" type="pres">
      <dgm:prSet presAssocID="{461ECE84-7BA0-4F66-B177-2F4B853CDFD3}" presName="accent_6" presStyleCnt="0"/>
      <dgm:spPr/>
    </dgm:pt>
    <dgm:pt modelId="{640F215F-0913-4BA4-A208-8977FBF9A5BD}" type="pres">
      <dgm:prSet presAssocID="{461ECE84-7BA0-4F66-B177-2F4B853CDFD3}" presName="accentRepeatNode" presStyleLbl="solidFgAcc1" presStyleIdx="5" presStyleCnt="6"/>
      <dgm:spPr/>
    </dgm:pt>
  </dgm:ptLst>
  <dgm:cxnLst>
    <dgm:cxn modelId="{20CCA411-35DB-43E1-BAA5-F092600FAB09}" type="presOf" srcId="{8246741C-8D65-4ED6-8C0B-B8DC1B3CD35F}" destId="{65F7C533-CED1-4693-99F5-8CA69C00A533}" srcOrd="0" destOrd="0" presId="urn:microsoft.com/office/officeart/2008/layout/VerticalCurvedList"/>
    <dgm:cxn modelId="{D1F3D933-676F-4A02-A639-91102C85806A}" type="presOf" srcId="{C599B364-3874-42A3-BFDA-05470CB8AC13}" destId="{2DC322AB-BEBC-4348-A3F4-C8CBB6C93582}" srcOrd="0" destOrd="0" presId="urn:microsoft.com/office/officeart/2008/layout/VerticalCurvedList"/>
    <dgm:cxn modelId="{8B7C213A-CC77-490C-A0BE-22CB4B09D38D}" type="presOf" srcId="{C5F211F3-19D8-4590-B8E4-48AEB4CB5B08}" destId="{423A6A44-FE59-4645-9CBD-33A8B4F311AF}" srcOrd="0" destOrd="0" presId="urn:microsoft.com/office/officeart/2008/layout/VerticalCurvedList"/>
    <dgm:cxn modelId="{90A3AB5C-4F84-45B0-BD1C-2E192B8FB8D6}" type="presOf" srcId="{B0BAC906-5698-4F9E-BE3A-2CF5FBA2C592}" destId="{BAD4A6CA-2FFE-45C6-B25B-B1EBDFFB93B5}" srcOrd="0" destOrd="0" presId="urn:microsoft.com/office/officeart/2008/layout/VerticalCurvedList"/>
    <dgm:cxn modelId="{7D7F954B-6258-470F-8EE3-E9E2DC168B59}" type="presOf" srcId="{32461FF2-DEFB-48EC-9064-A0C9CEC4E043}" destId="{9CD2CF46-0EF6-441F-95B7-1025C963166C}" srcOrd="0" destOrd="0" presId="urn:microsoft.com/office/officeart/2008/layout/VerticalCurvedList"/>
    <dgm:cxn modelId="{A1681C6E-D22E-4788-BA87-286CE13BB205}" srcId="{B0BAC906-5698-4F9E-BE3A-2CF5FBA2C592}" destId="{32461FF2-DEFB-48EC-9064-A0C9CEC4E043}" srcOrd="4" destOrd="0" parTransId="{ABC6F2C6-72FE-484F-9794-E7F30A353A90}" sibTransId="{96FF9101-1EF9-4806-8B4D-D22D5364BD38}"/>
    <dgm:cxn modelId="{F9F90484-4C5A-41E0-9668-145CB507CBF7}" type="presOf" srcId="{461ECE84-7BA0-4F66-B177-2F4B853CDFD3}" destId="{B4E7E47D-4FE0-4538-95B0-F5DCE5A98911}" srcOrd="0" destOrd="0" presId="urn:microsoft.com/office/officeart/2008/layout/VerticalCurvedList"/>
    <dgm:cxn modelId="{5DEBDB91-D162-4ABD-9CB0-800379CD0513}" srcId="{B0BAC906-5698-4F9E-BE3A-2CF5FBA2C592}" destId="{461ECE84-7BA0-4F66-B177-2F4B853CDFD3}" srcOrd="5" destOrd="0" parTransId="{39B3775E-3835-44C8-BC05-4EB196AD38DF}" sibTransId="{343E25BF-2A8A-477B-BCA3-F23AEB0F0BDF}"/>
    <dgm:cxn modelId="{811A1FBC-AC53-47CC-A29F-B2BB69648C4B}" srcId="{B0BAC906-5698-4F9E-BE3A-2CF5FBA2C592}" destId="{C599B364-3874-42A3-BFDA-05470CB8AC13}" srcOrd="2" destOrd="0" parTransId="{0873BF85-759F-4749-8101-564179EA0662}" sibTransId="{CF03FB03-A9E5-45E4-9A03-2245CBB43FD0}"/>
    <dgm:cxn modelId="{0CE34AC2-3DE6-466E-B33F-5F4EF8959444}" srcId="{B0BAC906-5698-4F9E-BE3A-2CF5FBA2C592}" destId="{8246741C-8D65-4ED6-8C0B-B8DC1B3CD35F}" srcOrd="3" destOrd="0" parTransId="{DBA3DBEF-466E-4F4A-BF4C-D44F1D9975D4}" sibTransId="{997B2986-8056-4A30-98F1-368E60F1EABD}"/>
    <dgm:cxn modelId="{95FF1FCC-649D-48B5-AAE9-0067A134B15E}" srcId="{B0BAC906-5698-4F9E-BE3A-2CF5FBA2C592}" destId="{C5F211F3-19D8-4590-B8E4-48AEB4CB5B08}" srcOrd="1" destOrd="0" parTransId="{CA117844-072E-49C4-99CB-3D0CB9276422}" sibTransId="{FA5E8880-3671-440F-BDC3-02C93E6DE08F}"/>
    <dgm:cxn modelId="{80BAA2D0-ED33-4B03-BC99-F3F49D370049}" type="presOf" srcId="{6CD7C0A3-BFFB-4A50-AF18-01E674E81BC4}" destId="{85540D51-EACF-41E3-87DF-BD464868519D}" srcOrd="0" destOrd="0" presId="urn:microsoft.com/office/officeart/2008/layout/VerticalCurvedList"/>
    <dgm:cxn modelId="{3B6A50D8-216C-429B-A5FA-F841390E55B3}" type="presOf" srcId="{FE58090E-281C-4754-988C-74A3C38C6B68}" destId="{57191345-E12A-4C7E-9E0E-A23A004F4679}" srcOrd="0" destOrd="0" presId="urn:microsoft.com/office/officeart/2008/layout/VerticalCurvedList"/>
    <dgm:cxn modelId="{031903E4-B3BA-415D-96DC-0FF84D77F807}" srcId="{B0BAC906-5698-4F9E-BE3A-2CF5FBA2C592}" destId="{6CD7C0A3-BFFB-4A50-AF18-01E674E81BC4}" srcOrd="0" destOrd="0" parTransId="{A2E7F4DA-5AB9-4CC8-BC86-F41F2CF74031}" sibTransId="{FE58090E-281C-4754-988C-74A3C38C6B68}"/>
    <dgm:cxn modelId="{BC6F68FA-E4A8-4FC2-B713-99168233A95B}" type="presParOf" srcId="{BAD4A6CA-2FFE-45C6-B25B-B1EBDFFB93B5}" destId="{80730C63-7237-4F61-9F5C-BF0DB507D825}" srcOrd="0" destOrd="0" presId="urn:microsoft.com/office/officeart/2008/layout/VerticalCurvedList"/>
    <dgm:cxn modelId="{409429A3-C817-472C-9CBE-4BDC81220A52}" type="presParOf" srcId="{80730C63-7237-4F61-9F5C-BF0DB507D825}" destId="{A4AA9D55-DD29-4236-94E2-BA7E982585B2}" srcOrd="0" destOrd="0" presId="urn:microsoft.com/office/officeart/2008/layout/VerticalCurvedList"/>
    <dgm:cxn modelId="{6BB1F35B-70BD-49D3-A660-6824017FB8AC}" type="presParOf" srcId="{A4AA9D55-DD29-4236-94E2-BA7E982585B2}" destId="{07D1106E-3114-4C27-8163-8F1B15FAB3A2}" srcOrd="0" destOrd="0" presId="urn:microsoft.com/office/officeart/2008/layout/VerticalCurvedList"/>
    <dgm:cxn modelId="{582080FD-A81D-4B82-A3B0-911E768EF168}" type="presParOf" srcId="{A4AA9D55-DD29-4236-94E2-BA7E982585B2}" destId="{57191345-E12A-4C7E-9E0E-A23A004F4679}" srcOrd="1" destOrd="0" presId="urn:microsoft.com/office/officeart/2008/layout/VerticalCurvedList"/>
    <dgm:cxn modelId="{752F1265-35EF-4CB8-B322-B4448B46E454}" type="presParOf" srcId="{A4AA9D55-DD29-4236-94E2-BA7E982585B2}" destId="{3BF5E56C-7E76-49B6-9B38-D887C475A142}" srcOrd="2" destOrd="0" presId="urn:microsoft.com/office/officeart/2008/layout/VerticalCurvedList"/>
    <dgm:cxn modelId="{83EC38A0-2FDA-4326-AE91-39AB5E91C933}" type="presParOf" srcId="{A4AA9D55-DD29-4236-94E2-BA7E982585B2}" destId="{69A4E4E4-B936-487D-B324-25479F5FE996}" srcOrd="3" destOrd="0" presId="urn:microsoft.com/office/officeart/2008/layout/VerticalCurvedList"/>
    <dgm:cxn modelId="{F516183D-D363-4C48-875E-B21FE883ABB8}" type="presParOf" srcId="{80730C63-7237-4F61-9F5C-BF0DB507D825}" destId="{85540D51-EACF-41E3-87DF-BD464868519D}" srcOrd="1" destOrd="0" presId="urn:microsoft.com/office/officeart/2008/layout/VerticalCurvedList"/>
    <dgm:cxn modelId="{C1F9958D-4977-4E09-941B-2970C1FACC92}" type="presParOf" srcId="{80730C63-7237-4F61-9F5C-BF0DB507D825}" destId="{117FBBE2-4BD5-4B08-8C5B-45C3A104010E}" srcOrd="2" destOrd="0" presId="urn:microsoft.com/office/officeart/2008/layout/VerticalCurvedList"/>
    <dgm:cxn modelId="{1C19DE2A-6E83-4F15-B6BD-EFB4361623B1}" type="presParOf" srcId="{117FBBE2-4BD5-4B08-8C5B-45C3A104010E}" destId="{A5878776-5B8A-496F-87A0-25FDA1A311CD}" srcOrd="0" destOrd="0" presId="urn:microsoft.com/office/officeart/2008/layout/VerticalCurvedList"/>
    <dgm:cxn modelId="{C395196A-D40F-41FA-B16A-059A19DC5A0C}" type="presParOf" srcId="{80730C63-7237-4F61-9F5C-BF0DB507D825}" destId="{423A6A44-FE59-4645-9CBD-33A8B4F311AF}" srcOrd="3" destOrd="0" presId="urn:microsoft.com/office/officeart/2008/layout/VerticalCurvedList"/>
    <dgm:cxn modelId="{F5394310-35B1-4F16-9381-4A70CB28353F}" type="presParOf" srcId="{80730C63-7237-4F61-9F5C-BF0DB507D825}" destId="{6E84D8AD-FE4E-4784-B5B4-560609A6B068}" srcOrd="4" destOrd="0" presId="urn:microsoft.com/office/officeart/2008/layout/VerticalCurvedList"/>
    <dgm:cxn modelId="{035C5D70-864C-4185-8E98-557C22CA8278}" type="presParOf" srcId="{6E84D8AD-FE4E-4784-B5B4-560609A6B068}" destId="{664CD683-E134-4BB8-B853-116CE7329BDD}" srcOrd="0" destOrd="0" presId="urn:microsoft.com/office/officeart/2008/layout/VerticalCurvedList"/>
    <dgm:cxn modelId="{A67D0EEC-814F-4BAD-8DC1-64FACCFA010B}" type="presParOf" srcId="{80730C63-7237-4F61-9F5C-BF0DB507D825}" destId="{2DC322AB-BEBC-4348-A3F4-C8CBB6C93582}" srcOrd="5" destOrd="0" presId="urn:microsoft.com/office/officeart/2008/layout/VerticalCurvedList"/>
    <dgm:cxn modelId="{42DAC215-F091-49ED-BBA7-653147828F4C}" type="presParOf" srcId="{80730C63-7237-4F61-9F5C-BF0DB507D825}" destId="{5C42C7BD-F20A-42F5-AC8E-FCCD84CCE5B1}" srcOrd="6" destOrd="0" presId="urn:microsoft.com/office/officeart/2008/layout/VerticalCurvedList"/>
    <dgm:cxn modelId="{23945A26-350E-4BFD-AAF2-C0536D26E4D7}" type="presParOf" srcId="{5C42C7BD-F20A-42F5-AC8E-FCCD84CCE5B1}" destId="{14C414CE-3431-4967-B561-FDB8050CEEB9}" srcOrd="0" destOrd="0" presId="urn:microsoft.com/office/officeart/2008/layout/VerticalCurvedList"/>
    <dgm:cxn modelId="{41C39250-6390-4414-AA78-ED41E71FFE4D}" type="presParOf" srcId="{80730C63-7237-4F61-9F5C-BF0DB507D825}" destId="{65F7C533-CED1-4693-99F5-8CA69C00A533}" srcOrd="7" destOrd="0" presId="urn:microsoft.com/office/officeart/2008/layout/VerticalCurvedList"/>
    <dgm:cxn modelId="{4716DB84-6883-4FAC-83CD-AF243B748828}" type="presParOf" srcId="{80730C63-7237-4F61-9F5C-BF0DB507D825}" destId="{E6E110C3-0546-4B01-9F6F-0528E293CE3B}" srcOrd="8" destOrd="0" presId="urn:microsoft.com/office/officeart/2008/layout/VerticalCurvedList"/>
    <dgm:cxn modelId="{7BBABEA1-F554-4C59-B193-ABAD54A7CBE1}" type="presParOf" srcId="{E6E110C3-0546-4B01-9F6F-0528E293CE3B}" destId="{F451840C-A2C4-4D05-89FE-6764F96BF4AF}" srcOrd="0" destOrd="0" presId="urn:microsoft.com/office/officeart/2008/layout/VerticalCurvedList"/>
    <dgm:cxn modelId="{36888987-6E20-40E8-A2BC-69274CF54C3E}" type="presParOf" srcId="{80730C63-7237-4F61-9F5C-BF0DB507D825}" destId="{9CD2CF46-0EF6-441F-95B7-1025C963166C}" srcOrd="9" destOrd="0" presId="urn:microsoft.com/office/officeart/2008/layout/VerticalCurvedList"/>
    <dgm:cxn modelId="{9005AC5D-7347-406F-87C3-4DF403622E74}" type="presParOf" srcId="{80730C63-7237-4F61-9F5C-BF0DB507D825}" destId="{72CECEA0-35C6-44AF-B69A-60547FD87F5B}" srcOrd="10" destOrd="0" presId="urn:microsoft.com/office/officeart/2008/layout/VerticalCurvedList"/>
    <dgm:cxn modelId="{645C1C27-A0B8-4A96-8791-1D92D52780B7}" type="presParOf" srcId="{72CECEA0-35C6-44AF-B69A-60547FD87F5B}" destId="{91822DE9-6B8C-42C3-ADA0-12FC16339972}" srcOrd="0" destOrd="0" presId="urn:microsoft.com/office/officeart/2008/layout/VerticalCurvedList"/>
    <dgm:cxn modelId="{482E23F0-B1A7-4D0E-A295-D373CCA6A5CB}" type="presParOf" srcId="{80730C63-7237-4F61-9F5C-BF0DB507D825}" destId="{B4E7E47D-4FE0-4538-95B0-F5DCE5A98911}" srcOrd="11" destOrd="0" presId="urn:microsoft.com/office/officeart/2008/layout/VerticalCurvedList"/>
    <dgm:cxn modelId="{56F8B783-FECE-4741-A3B6-EE9014004E6A}" type="presParOf" srcId="{80730C63-7237-4F61-9F5C-BF0DB507D825}" destId="{CCE77481-CAFB-4B8B-9CEF-40F09E27217F}" srcOrd="12" destOrd="0" presId="urn:microsoft.com/office/officeart/2008/layout/VerticalCurvedList"/>
    <dgm:cxn modelId="{0787C534-F59C-47C6-BBE8-72CE1495E6BE}" type="presParOf" srcId="{CCE77481-CAFB-4B8B-9CEF-40F09E27217F}" destId="{640F215F-0913-4BA4-A208-8977FBF9A5B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2CA2168-8D3D-4764-8E07-00876352E331}"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IN"/>
        </a:p>
      </dgm:t>
    </dgm:pt>
    <dgm:pt modelId="{1C788257-53C1-4E38-ADB8-BE16AEAC1B1E}">
      <dgm:prSet phldrT="[Text]"/>
      <dgm:spPr/>
      <dgm:t>
        <a:bodyPr/>
        <a:lstStyle/>
        <a:p>
          <a:r>
            <a:rPr lang="en-US" dirty="0"/>
            <a:t>Shipping bill details are not available</a:t>
          </a:r>
          <a:endParaRPr lang="en-IN" dirty="0"/>
        </a:p>
      </dgm:t>
    </dgm:pt>
    <dgm:pt modelId="{E3A476F1-2D6B-45BF-81AF-FEAF3D0D1962}" type="parTrans" cxnId="{D969EE7E-7DC0-46FC-964F-90AE443CF3FE}">
      <dgm:prSet/>
      <dgm:spPr/>
      <dgm:t>
        <a:bodyPr/>
        <a:lstStyle/>
        <a:p>
          <a:endParaRPr lang="en-IN"/>
        </a:p>
      </dgm:t>
    </dgm:pt>
    <dgm:pt modelId="{2AB596CF-00C3-4F2D-B800-CD2833804F70}" type="sibTrans" cxnId="{D969EE7E-7DC0-46FC-964F-90AE443CF3FE}">
      <dgm:prSet/>
      <dgm:spPr/>
      <dgm:t>
        <a:bodyPr/>
        <a:lstStyle/>
        <a:p>
          <a:endParaRPr lang="en-IN"/>
        </a:p>
      </dgm:t>
    </dgm:pt>
    <dgm:pt modelId="{0F84942A-944B-44D9-A002-DEAFD6F21B61}">
      <dgm:prSet phldrT="[Text]"/>
      <dgm:spPr/>
      <dgm:t>
        <a:bodyPr/>
        <a:lstStyle/>
        <a:p>
          <a:r>
            <a:rPr lang="en-US" dirty="0"/>
            <a:t>Still transaction is accepted </a:t>
          </a:r>
          <a:endParaRPr lang="en-IN" dirty="0"/>
        </a:p>
      </dgm:t>
    </dgm:pt>
    <dgm:pt modelId="{2EF62093-5F10-40B1-A36D-B2914E3B10AD}" type="parTrans" cxnId="{7A1A79D2-8555-4071-9593-3832DF3E1816}">
      <dgm:prSet/>
      <dgm:spPr/>
      <dgm:t>
        <a:bodyPr/>
        <a:lstStyle/>
        <a:p>
          <a:endParaRPr lang="en-IN"/>
        </a:p>
      </dgm:t>
    </dgm:pt>
    <dgm:pt modelId="{22E271E7-D360-490B-ABED-B2EDA3D23894}" type="sibTrans" cxnId="{7A1A79D2-8555-4071-9593-3832DF3E1816}">
      <dgm:prSet/>
      <dgm:spPr/>
      <dgm:t>
        <a:bodyPr/>
        <a:lstStyle/>
        <a:p>
          <a:endParaRPr lang="en-IN"/>
        </a:p>
      </dgm:t>
    </dgm:pt>
    <dgm:pt modelId="{6E44B5A3-653B-45DA-A55F-A781D7A35217}">
      <dgm:prSet phldrT="[Text]"/>
      <dgm:spPr/>
      <dgm:t>
        <a:bodyPr/>
        <a:lstStyle/>
        <a:p>
          <a:r>
            <a:rPr lang="en-US" dirty="0"/>
            <a:t>To be submitted – by way of amendment in table 9 </a:t>
          </a:r>
          <a:endParaRPr lang="en-IN" dirty="0"/>
        </a:p>
      </dgm:t>
    </dgm:pt>
    <dgm:pt modelId="{99FD1712-CD1A-4452-89EB-E39E3E53652F}" type="parTrans" cxnId="{1E2FE4CE-A4A0-4524-9CD7-06F01E6F3442}">
      <dgm:prSet/>
      <dgm:spPr/>
      <dgm:t>
        <a:bodyPr/>
        <a:lstStyle/>
        <a:p>
          <a:endParaRPr lang="en-IN"/>
        </a:p>
      </dgm:t>
    </dgm:pt>
    <dgm:pt modelId="{A497E4ED-A840-40C4-BB14-ECB7F4335346}" type="sibTrans" cxnId="{1E2FE4CE-A4A0-4524-9CD7-06F01E6F3442}">
      <dgm:prSet/>
      <dgm:spPr/>
      <dgm:t>
        <a:bodyPr/>
        <a:lstStyle/>
        <a:p>
          <a:endParaRPr lang="en-IN"/>
        </a:p>
      </dgm:t>
    </dgm:pt>
    <dgm:pt modelId="{CF79767B-1BE6-4E6D-8F6C-3577F72B69FC}">
      <dgm:prSet phldrT="[Text]"/>
      <dgm:spPr/>
      <dgm:t>
        <a:bodyPr/>
        <a:lstStyle/>
        <a:p>
          <a:r>
            <a:rPr lang="en-US" dirty="0"/>
            <a:t>In case of export transaction – GSTIN of recipient required?</a:t>
          </a:r>
          <a:endParaRPr lang="en-IN" dirty="0"/>
        </a:p>
      </dgm:t>
    </dgm:pt>
    <dgm:pt modelId="{6376FBCD-3422-4ABA-B97B-7CD09BC20C35}" type="parTrans" cxnId="{CFAE03C8-7A7D-4250-9CC6-97192937B820}">
      <dgm:prSet/>
      <dgm:spPr/>
      <dgm:t>
        <a:bodyPr/>
        <a:lstStyle/>
        <a:p>
          <a:endParaRPr lang="en-IN"/>
        </a:p>
      </dgm:t>
    </dgm:pt>
    <dgm:pt modelId="{2AA38ADC-BB8C-4B36-A8D3-9A466BFC2C00}" type="sibTrans" cxnId="{CFAE03C8-7A7D-4250-9CC6-97192937B820}">
      <dgm:prSet/>
      <dgm:spPr/>
      <dgm:t>
        <a:bodyPr/>
        <a:lstStyle/>
        <a:p>
          <a:endParaRPr lang="en-IN"/>
        </a:p>
      </dgm:t>
    </dgm:pt>
    <dgm:pt modelId="{284CCD23-E280-4F97-AC02-A7D4CDEE3647}">
      <dgm:prSet phldrT="[Text]"/>
      <dgm:spPr/>
      <dgm:t>
        <a:bodyPr/>
        <a:lstStyle/>
        <a:p>
          <a:r>
            <a:rPr lang="en-US" dirty="0"/>
            <a:t>No</a:t>
          </a:r>
          <a:endParaRPr lang="en-IN" dirty="0"/>
        </a:p>
      </dgm:t>
    </dgm:pt>
    <dgm:pt modelId="{8CD54342-1397-4104-A230-98BD5EFDD4F6}" type="parTrans" cxnId="{BCE7F9CF-D6B1-45E4-B7B0-03919D04A312}">
      <dgm:prSet/>
      <dgm:spPr/>
      <dgm:t>
        <a:bodyPr/>
        <a:lstStyle/>
        <a:p>
          <a:endParaRPr lang="en-IN"/>
        </a:p>
      </dgm:t>
    </dgm:pt>
    <dgm:pt modelId="{C573A071-55A3-4D00-8B24-44BD74E7EB4F}" type="sibTrans" cxnId="{BCE7F9CF-D6B1-45E4-B7B0-03919D04A312}">
      <dgm:prSet/>
      <dgm:spPr/>
      <dgm:t>
        <a:bodyPr/>
        <a:lstStyle/>
        <a:p>
          <a:endParaRPr lang="en-IN"/>
        </a:p>
      </dgm:t>
    </dgm:pt>
    <dgm:pt modelId="{F6E3EEFA-D987-4F72-8246-4A4B805E7A35}">
      <dgm:prSet phldrT="[Text]"/>
      <dgm:spPr/>
      <dgm:t>
        <a:bodyPr/>
        <a:lstStyle/>
        <a:p>
          <a:r>
            <a:rPr lang="en-US" dirty="0"/>
            <a:t>Column would be left blank</a:t>
          </a:r>
          <a:endParaRPr lang="en-IN" dirty="0"/>
        </a:p>
      </dgm:t>
    </dgm:pt>
    <dgm:pt modelId="{6A6D048A-EEF1-46E0-A484-35291E714031}" type="parTrans" cxnId="{3F87A5E8-2DC5-4E1E-9F10-54BB0BECE46A}">
      <dgm:prSet/>
      <dgm:spPr/>
      <dgm:t>
        <a:bodyPr/>
        <a:lstStyle/>
        <a:p>
          <a:endParaRPr lang="en-IN"/>
        </a:p>
      </dgm:t>
    </dgm:pt>
    <dgm:pt modelId="{B502FE6D-13AF-4E24-A619-1E6BD0DF377C}" type="sibTrans" cxnId="{3F87A5E8-2DC5-4E1E-9F10-54BB0BECE46A}">
      <dgm:prSet/>
      <dgm:spPr/>
      <dgm:t>
        <a:bodyPr/>
        <a:lstStyle/>
        <a:p>
          <a:endParaRPr lang="en-IN"/>
        </a:p>
      </dgm:t>
    </dgm:pt>
    <dgm:pt modelId="{88EA9D34-721B-4C06-9F75-441DDCB0EFA1}">
      <dgm:prSet phldrT="[Text]"/>
      <dgm:spPr/>
      <dgm:t>
        <a:bodyPr/>
        <a:lstStyle/>
        <a:p>
          <a:r>
            <a:rPr lang="en-US" dirty="0"/>
            <a:t>Export without payment of IGST</a:t>
          </a:r>
          <a:endParaRPr lang="en-IN" dirty="0"/>
        </a:p>
      </dgm:t>
    </dgm:pt>
    <dgm:pt modelId="{853BB26E-52EA-44EC-BA68-F39D2FDF0888}" type="parTrans" cxnId="{6C817AAD-CD7D-4224-A2EB-03DEDEFC5273}">
      <dgm:prSet/>
      <dgm:spPr/>
      <dgm:t>
        <a:bodyPr/>
        <a:lstStyle/>
        <a:p>
          <a:endParaRPr lang="en-IN"/>
        </a:p>
      </dgm:t>
    </dgm:pt>
    <dgm:pt modelId="{5F67DF5B-9A35-4FB8-B508-46E81C6FFDD8}" type="sibTrans" cxnId="{6C817AAD-CD7D-4224-A2EB-03DEDEFC5273}">
      <dgm:prSet/>
      <dgm:spPr/>
      <dgm:t>
        <a:bodyPr/>
        <a:lstStyle/>
        <a:p>
          <a:endParaRPr lang="en-IN"/>
        </a:p>
      </dgm:t>
    </dgm:pt>
    <dgm:pt modelId="{AE50BD50-4694-4D13-BA5C-263D0627B258}">
      <dgm:prSet phldrT="[Text]"/>
      <dgm:spPr/>
      <dgm:t>
        <a:bodyPr/>
        <a:lstStyle/>
        <a:p>
          <a:r>
            <a:rPr lang="en-US" dirty="0"/>
            <a:t>Select rate as “0”</a:t>
          </a:r>
          <a:endParaRPr lang="en-IN" dirty="0"/>
        </a:p>
      </dgm:t>
    </dgm:pt>
    <dgm:pt modelId="{D35FA5A4-18C2-470F-BE28-8715AA01ACA8}" type="parTrans" cxnId="{E833C4BB-7AFA-48E8-9A87-CBDBBC65EE7E}">
      <dgm:prSet/>
      <dgm:spPr/>
      <dgm:t>
        <a:bodyPr/>
        <a:lstStyle/>
        <a:p>
          <a:endParaRPr lang="en-IN"/>
        </a:p>
      </dgm:t>
    </dgm:pt>
    <dgm:pt modelId="{F023B95E-4DBF-4D36-BA42-B72DE81FBA0C}" type="sibTrans" cxnId="{E833C4BB-7AFA-48E8-9A87-CBDBBC65EE7E}">
      <dgm:prSet/>
      <dgm:spPr/>
      <dgm:t>
        <a:bodyPr/>
        <a:lstStyle/>
        <a:p>
          <a:endParaRPr lang="en-IN"/>
        </a:p>
      </dgm:t>
    </dgm:pt>
    <dgm:pt modelId="{9AB85FAE-BF1E-416A-8EBF-4BA8B3B8B9AA}">
      <dgm:prSet phldrT="[Text]"/>
      <dgm:spPr/>
      <dgm:t>
        <a:bodyPr/>
        <a:lstStyle/>
        <a:p>
          <a:r>
            <a:rPr lang="en-US" dirty="0"/>
            <a:t>Other rate only if export with IGST</a:t>
          </a:r>
          <a:endParaRPr lang="en-IN" dirty="0"/>
        </a:p>
      </dgm:t>
    </dgm:pt>
    <dgm:pt modelId="{8374A34E-EE35-4E59-8AE0-48C116FACE13}" type="parTrans" cxnId="{7F4055C7-70B1-43E7-9B65-27A149BE4281}">
      <dgm:prSet/>
      <dgm:spPr/>
      <dgm:t>
        <a:bodyPr/>
        <a:lstStyle/>
        <a:p>
          <a:endParaRPr lang="en-IN"/>
        </a:p>
      </dgm:t>
    </dgm:pt>
    <dgm:pt modelId="{CA6981D5-B0BD-4462-87DF-984332F4E4C9}" type="sibTrans" cxnId="{7F4055C7-70B1-43E7-9B65-27A149BE4281}">
      <dgm:prSet/>
      <dgm:spPr/>
      <dgm:t>
        <a:bodyPr/>
        <a:lstStyle/>
        <a:p>
          <a:endParaRPr lang="en-IN"/>
        </a:p>
      </dgm:t>
    </dgm:pt>
    <dgm:pt modelId="{756D4E52-326B-4593-A0CB-415983B2BDBB}" type="pres">
      <dgm:prSet presAssocID="{02CA2168-8D3D-4764-8E07-00876352E331}" presName="Name0" presStyleCnt="0">
        <dgm:presLayoutVars>
          <dgm:dir/>
          <dgm:animLvl val="lvl"/>
          <dgm:resizeHandles val="exact"/>
        </dgm:presLayoutVars>
      </dgm:prSet>
      <dgm:spPr/>
    </dgm:pt>
    <dgm:pt modelId="{C71435D5-3316-4A9F-B7A5-F438E559C4DC}" type="pres">
      <dgm:prSet presAssocID="{88EA9D34-721B-4C06-9F75-441DDCB0EFA1}" presName="boxAndChildren" presStyleCnt="0"/>
      <dgm:spPr/>
    </dgm:pt>
    <dgm:pt modelId="{BD24B372-51AA-4DC9-B0BC-EC1A128E1AE1}" type="pres">
      <dgm:prSet presAssocID="{88EA9D34-721B-4C06-9F75-441DDCB0EFA1}" presName="parentTextBox" presStyleLbl="node1" presStyleIdx="0" presStyleCnt="3"/>
      <dgm:spPr/>
    </dgm:pt>
    <dgm:pt modelId="{3F61E145-23B4-49C4-AE88-89E6F302070B}" type="pres">
      <dgm:prSet presAssocID="{88EA9D34-721B-4C06-9F75-441DDCB0EFA1}" presName="entireBox" presStyleLbl="node1" presStyleIdx="0" presStyleCnt="3"/>
      <dgm:spPr/>
    </dgm:pt>
    <dgm:pt modelId="{0B73F7FE-F106-4D1B-8122-2906BCF07258}" type="pres">
      <dgm:prSet presAssocID="{88EA9D34-721B-4C06-9F75-441DDCB0EFA1}" presName="descendantBox" presStyleCnt="0"/>
      <dgm:spPr/>
    </dgm:pt>
    <dgm:pt modelId="{15E616B3-294D-40AD-93A6-5D4FD0273583}" type="pres">
      <dgm:prSet presAssocID="{AE50BD50-4694-4D13-BA5C-263D0627B258}" presName="childTextBox" presStyleLbl="fgAccFollowNode1" presStyleIdx="0" presStyleCnt="6">
        <dgm:presLayoutVars>
          <dgm:bulletEnabled val="1"/>
        </dgm:presLayoutVars>
      </dgm:prSet>
      <dgm:spPr/>
    </dgm:pt>
    <dgm:pt modelId="{B7201D2A-031F-4FA6-A47F-5B0EDCAE7348}" type="pres">
      <dgm:prSet presAssocID="{9AB85FAE-BF1E-416A-8EBF-4BA8B3B8B9AA}" presName="childTextBox" presStyleLbl="fgAccFollowNode1" presStyleIdx="1" presStyleCnt="6">
        <dgm:presLayoutVars>
          <dgm:bulletEnabled val="1"/>
        </dgm:presLayoutVars>
      </dgm:prSet>
      <dgm:spPr/>
    </dgm:pt>
    <dgm:pt modelId="{434F3174-CEA7-49A3-86B3-BFF2B09DDF5E}" type="pres">
      <dgm:prSet presAssocID="{2AA38ADC-BB8C-4B36-A8D3-9A466BFC2C00}" presName="sp" presStyleCnt="0"/>
      <dgm:spPr/>
    </dgm:pt>
    <dgm:pt modelId="{63049079-71FD-48BD-B73C-EFCB924DBA29}" type="pres">
      <dgm:prSet presAssocID="{CF79767B-1BE6-4E6D-8F6C-3577F72B69FC}" presName="arrowAndChildren" presStyleCnt="0"/>
      <dgm:spPr/>
    </dgm:pt>
    <dgm:pt modelId="{E647A94D-410C-4E68-99FD-50C7098504DF}" type="pres">
      <dgm:prSet presAssocID="{CF79767B-1BE6-4E6D-8F6C-3577F72B69FC}" presName="parentTextArrow" presStyleLbl="node1" presStyleIdx="0" presStyleCnt="3"/>
      <dgm:spPr/>
    </dgm:pt>
    <dgm:pt modelId="{734A8994-60B5-4B73-B6F5-D9DC9D3F7DC3}" type="pres">
      <dgm:prSet presAssocID="{CF79767B-1BE6-4E6D-8F6C-3577F72B69FC}" presName="arrow" presStyleLbl="node1" presStyleIdx="1" presStyleCnt="3"/>
      <dgm:spPr/>
    </dgm:pt>
    <dgm:pt modelId="{E5D35AC2-331A-42CE-97FF-D153CE1EE403}" type="pres">
      <dgm:prSet presAssocID="{CF79767B-1BE6-4E6D-8F6C-3577F72B69FC}" presName="descendantArrow" presStyleCnt="0"/>
      <dgm:spPr/>
    </dgm:pt>
    <dgm:pt modelId="{003D7794-6300-4538-93B5-700D5C69D59E}" type="pres">
      <dgm:prSet presAssocID="{284CCD23-E280-4F97-AC02-A7D4CDEE3647}" presName="childTextArrow" presStyleLbl="fgAccFollowNode1" presStyleIdx="2" presStyleCnt="6">
        <dgm:presLayoutVars>
          <dgm:bulletEnabled val="1"/>
        </dgm:presLayoutVars>
      </dgm:prSet>
      <dgm:spPr/>
    </dgm:pt>
    <dgm:pt modelId="{9B928332-8F90-4940-87D6-491459591CEB}" type="pres">
      <dgm:prSet presAssocID="{F6E3EEFA-D987-4F72-8246-4A4B805E7A35}" presName="childTextArrow" presStyleLbl="fgAccFollowNode1" presStyleIdx="3" presStyleCnt="6">
        <dgm:presLayoutVars>
          <dgm:bulletEnabled val="1"/>
        </dgm:presLayoutVars>
      </dgm:prSet>
      <dgm:spPr/>
    </dgm:pt>
    <dgm:pt modelId="{F6FAE8E2-6735-45D2-B2A7-947D8E6491A0}" type="pres">
      <dgm:prSet presAssocID="{2AB596CF-00C3-4F2D-B800-CD2833804F70}" presName="sp" presStyleCnt="0"/>
      <dgm:spPr/>
    </dgm:pt>
    <dgm:pt modelId="{43E3DA71-F535-4715-ADAF-142F862949E9}" type="pres">
      <dgm:prSet presAssocID="{1C788257-53C1-4E38-ADB8-BE16AEAC1B1E}" presName="arrowAndChildren" presStyleCnt="0"/>
      <dgm:spPr/>
    </dgm:pt>
    <dgm:pt modelId="{EB141F36-BDF1-44C2-9283-F420CE570F1F}" type="pres">
      <dgm:prSet presAssocID="{1C788257-53C1-4E38-ADB8-BE16AEAC1B1E}" presName="parentTextArrow" presStyleLbl="node1" presStyleIdx="1" presStyleCnt="3"/>
      <dgm:spPr/>
    </dgm:pt>
    <dgm:pt modelId="{D38FF967-4E7B-44C2-8460-ED4F9D91B779}" type="pres">
      <dgm:prSet presAssocID="{1C788257-53C1-4E38-ADB8-BE16AEAC1B1E}" presName="arrow" presStyleLbl="node1" presStyleIdx="2" presStyleCnt="3"/>
      <dgm:spPr/>
    </dgm:pt>
    <dgm:pt modelId="{295D7E40-7E4F-4493-A227-CE84199A9A01}" type="pres">
      <dgm:prSet presAssocID="{1C788257-53C1-4E38-ADB8-BE16AEAC1B1E}" presName="descendantArrow" presStyleCnt="0"/>
      <dgm:spPr/>
    </dgm:pt>
    <dgm:pt modelId="{9B109C6A-53D7-4CAA-B4AF-AB089A9AC08F}" type="pres">
      <dgm:prSet presAssocID="{0F84942A-944B-44D9-A002-DEAFD6F21B61}" presName="childTextArrow" presStyleLbl="fgAccFollowNode1" presStyleIdx="4" presStyleCnt="6" custScaleX="53978">
        <dgm:presLayoutVars>
          <dgm:bulletEnabled val="1"/>
        </dgm:presLayoutVars>
      </dgm:prSet>
      <dgm:spPr/>
    </dgm:pt>
    <dgm:pt modelId="{65283751-A477-464C-A1C5-0BA40E1EBF7C}" type="pres">
      <dgm:prSet presAssocID="{6E44B5A3-653B-45DA-A55F-A781D7A35217}" presName="childTextArrow" presStyleLbl="fgAccFollowNode1" presStyleIdx="5" presStyleCnt="6">
        <dgm:presLayoutVars>
          <dgm:bulletEnabled val="1"/>
        </dgm:presLayoutVars>
      </dgm:prSet>
      <dgm:spPr/>
    </dgm:pt>
  </dgm:ptLst>
  <dgm:cxnLst>
    <dgm:cxn modelId="{B7B9AD44-387F-48BC-B744-4061D82E6DBE}" type="presOf" srcId="{CF79767B-1BE6-4E6D-8F6C-3577F72B69FC}" destId="{734A8994-60B5-4B73-B6F5-D9DC9D3F7DC3}" srcOrd="1" destOrd="0" presId="urn:microsoft.com/office/officeart/2005/8/layout/process4"/>
    <dgm:cxn modelId="{38525966-35C9-467D-A766-8A58B23D1FE9}" type="presOf" srcId="{02CA2168-8D3D-4764-8E07-00876352E331}" destId="{756D4E52-326B-4593-A0CB-415983B2BDBB}" srcOrd="0" destOrd="0" presId="urn:microsoft.com/office/officeart/2005/8/layout/process4"/>
    <dgm:cxn modelId="{8C19704E-4598-4488-8FF1-CAAD4FC1B566}" type="presOf" srcId="{AE50BD50-4694-4D13-BA5C-263D0627B258}" destId="{15E616B3-294D-40AD-93A6-5D4FD0273583}" srcOrd="0" destOrd="0" presId="urn:microsoft.com/office/officeart/2005/8/layout/process4"/>
    <dgm:cxn modelId="{D969EE7E-7DC0-46FC-964F-90AE443CF3FE}" srcId="{02CA2168-8D3D-4764-8E07-00876352E331}" destId="{1C788257-53C1-4E38-ADB8-BE16AEAC1B1E}" srcOrd="0" destOrd="0" parTransId="{E3A476F1-2D6B-45BF-81AF-FEAF3D0D1962}" sibTransId="{2AB596CF-00C3-4F2D-B800-CD2833804F70}"/>
    <dgm:cxn modelId="{2C7D7980-BBD5-4358-A829-895C0127304D}" type="presOf" srcId="{284CCD23-E280-4F97-AC02-A7D4CDEE3647}" destId="{003D7794-6300-4538-93B5-700D5C69D59E}" srcOrd="0" destOrd="0" presId="urn:microsoft.com/office/officeart/2005/8/layout/process4"/>
    <dgm:cxn modelId="{74F0998D-A388-4BE0-AE04-E275C6D9F36D}" type="presOf" srcId="{6E44B5A3-653B-45DA-A55F-A781D7A35217}" destId="{65283751-A477-464C-A1C5-0BA40E1EBF7C}" srcOrd="0" destOrd="0" presId="urn:microsoft.com/office/officeart/2005/8/layout/process4"/>
    <dgm:cxn modelId="{31CF569A-A4A7-480D-B753-48F28921BBDE}" type="presOf" srcId="{88EA9D34-721B-4C06-9F75-441DDCB0EFA1}" destId="{BD24B372-51AA-4DC9-B0BC-EC1A128E1AE1}" srcOrd="0" destOrd="0" presId="urn:microsoft.com/office/officeart/2005/8/layout/process4"/>
    <dgm:cxn modelId="{6C817AAD-CD7D-4224-A2EB-03DEDEFC5273}" srcId="{02CA2168-8D3D-4764-8E07-00876352E331}" destId="{88EA9D34-721B-4C06-9F75-441DDCB0EFA1}" srcOrd="2" destOrd="0" parTransId="{853BB26E-52EA-44EC-BA68-F39D2FDF0888}" sibTransId="{5F67DF5B-9A35-4FB8-B508-46E81C6FFDD8}"/>
    <dgm:cxn modelId="{203CE8B4-2DA8-4699-8830-AD0FBAE4F3FE}" type="presOf" srcId="{1C788257-53C1-4E38-ADB8-BE16AEAC1B1E}" destId="{EB141F36-BDF1-44C2-9283-F420CE570F1F}" srcOrd="0" destOrd="0" presId="urn:microsoft.com/office/officeart/2005/8/layout/process4"/>
    <dgm:cxn modelId="{E833C4BB-7AFA-48E8-9A87-CBDBBC65EE7E}" srcId="{88EA9D34-721B-4C06-9F75-441DDCB0EFA1}" destId="{AE50BD50-4694-4D13-BA5C-263D0627B258}" srcOrd="0" destOrd="0" parTransId="{D35FA5A4-18C2-470F-BE28-8715AA01ACA8}" sibTransId="{F023B95E-4DBF-4D36-BA42-B72DE81FBA0C}"/>
    <dgm:cxn modelId="{A0B707C0-9CEC-40D6-9305-D29838B5F3C0}" type="presOf" srcId="{CF79767B-1BE6-4E6D-8F6C-3577F72B69FC}" destId="{E647A94D-410C-4E68-99FD-50C7098504DF}" srcOrd="0" destOrd="0" presId="urn:microsoft.com/office/officeart/2005/8/layout/process4"/>
    <dgm:cxn modelId="{B96EFAC6-47D5-46F4-B03F-0840AA2F9695}" type="presOf" srcId="{88EA9D34-721B-4C06-9F75-441DDCB0EFA1}" destId="{3F61E145-23B4-49C4-AE88-89E6F302070B}" srcOrd="1" destOrd="0" presId="urn:microsoft.com/office/officeart/2005/8/layout/process4"/>
    <dgm:cxn modelId="{7F4055C7-70B1-43E7-9B65-27A149BE4281}" srcId="{88EA9D34-721B-4C06-9F75-441DDCB0EFA1}" destId="{9AB85FAE-BF1E-416A-8EBF-4BA8B3B8B9AA}" srcOrd="1" destOrd="0" parTransId="{8374A34E-EE35-4E59-8AE0-48C116FACE13}" sibTransId="{CA6981D5-B0BD-4462-87DF-984332F4E4C9}"/>
    <dgm:cxn modelId="{CFAE03C8-7A7D-4250-9CC6-97192937B820}" srcId="{02CA2168-8D3D-4764-8E07-00876352E331}" destId="{CF79767B-1BE6-4E6D-8F6C-3577F72B69FC}" srcOrd="1" destOrd="0" parTransId="{6376FBCD-3422-4ABA-B97B-7CD09BC20C35}" sibTransId="{2AA38ADC-BB8C-4B36-A8D3-9A466BFC2C00}"/>
    <dgm:cxn modelId="{68D8A4CD-ECCB-45BE-9637-477E34BA8039}" type="presOf" srcId="{0F84942A-944B-44D9-A002-DEAFD6F21B61}" destId="{9B109C6A-53D7-4CAA-B4AF-AB089A9AC08F}" srcOrd="0" destOrd="0" presId="urn:microsoft.com/office/officeart/2005/8/layout/process4"/>
    <dgm:cxn modelId="{1E2FE4CE-A4A0-4524-9CD7-06F01E6F3442}" srcId="{1C788257-53C1-4E38-ADB8-BE16AEAC1B1E}" destId="{6E44B5A3-653B-45DA-A55F-A781D7A35217}" srcOrd="1" destOrd="0" parTransId="{99FD1712-CD1A-4452-89EB-E39E3E53652F}" sibTransId="{A497E4ED-A840-40C4-BB14-ECB7F4335346}"/>
    <dgm:cxn modelId="{BCE7F9CF-D6B1-45E4-B7B0-03919D04A312}" srcId="{CF79767B-1BE6-4E6D-8F6C-3577F72B69FC}" destId="{284CCD23-E280-4F97-AC02-A7D4CDEE3647}" srcOrd="0" destOrd="0" parTransId="{8CD54342-1397-4104-A230-98BD5EFDD4F6}" sibTransId="{C573A071-55A3-4D00-8B24-44BD74E7EB4F}"/>
    <dgm:cxn modelId="{7A1A79D2-8555-4071-9593-3832DF3E1816}" srcId="{1C788257-53C1-4E38-ADB8-BE16AEAC1B1E}" destId="{0F84942A-944B-44D9-A002-DEAFD6F21B61}" srcOrd="0" destOrd="0" parTransId="{2EF62093-5F10-40B1-A36D-B2914E3B10AD}" sibTransId="{22E271E7-D360-490B-ABED-B2EDA3D23894}"/>
    <dgm:cxn modelId="{EDE9E3D8-9935-4348-8406-52882F4B54A5}" type="presOf" srcId="{9AB85FAE-BF1E-416A-8EBF-4BA8B3B8B9AA}" destId="{B7201D2A-031F-4FA6-A47F-5B0EDCAE7348}" srcOrd="0" destOrd="0" presId="urn:microsoft.com/office/officeart/2005/8/layout/process4"/>
    <dgm:cxn modelId="{3F87A5E8-2DC5-4E1E-9F10-54BB0BECE46A}" srcId="{CF79767B-1BE6-4E6D-8F6C-3577F72B69FC}" destId="{F6E3EEFA-D987-4F72-8246-4A4B805E7A35}" srcOrd="1" destOrd="0" parTransId="{6A6D048A-EEF1-46E0-A484-35291E714031}" sibTransId="{B502FE6D-13AF-4E24-A619-1E6BD0DF377C}"/>
    <dgm:cxn modelId="{8735C2ED-8A70-448F-91C8-091E4DE63D0A}" type="presOf" srcId="{F6E3EEFA-D987-4F72-8246-4A4B805E7A35}" destId="{9B928332-8F90-4940-87D6-491459591CEB}" srcOrd="0" destOrd="0" presId="urn:microsoft.com/office/officeart/2005/8/layout/process4"/>
    <dgm:cxn modelId="{CD066CF4-5714-4DC2-87E9-08D01EF94C64}" type="presOf" srcId="{1C788257-53C1-4E38-ADB8-BE16AEAC1B1E}" destId="{D38FF967-4E7B-44C2-8460-ED4F9D91B779}" srcOrd="1" destOrd="0" presId="urn:microsoft.com/office/officeart/2005/8/layout/process4"/>
    <dgm:cxn modelId="{F19B26BB-E89A-4EC6-855B-0B84A3C4493F}" type="presParOf" srcId="{756D4E52-326B-4593-A0CB-415983B2BDBB}" destId="{C71435D5-3316-4A9F-B7A5-F438E559C4DC}" srcOrd="0" destOrd="0" presId="urn:microsoft.com/office/officeart/2005/8/layout/process4"/>
    <dgm:cxn modelId="{497B3BE4-65C6-4C33-BA3F-AC7488BC65CF}" type="presParOf" srcId="{C71435D5-3316-4A9F-B7A5-F438E559C4DC}" destId="{BD24B372-51AA-4DC9-B0BC-EC1A128E1AE1}" srcOrd="0" destOrd="0" presId="urn:microsoft.com/office/officeart/2005/8/layout/process4"/>
    <dgm:cxn modelId="{58534252-AA89-4936-96C1-D2184CB80CC2}" type="presParOf" srcId="{C71435D5-3316-4A9F-B7A5-F438E559C4DC}" destId="{3F61E145-23B4-49C4-AE88-89E6F302070B}" srcOrd="1" destOrd="0" presId="urn:microsoft.com/office/officeart/2005/8/layout/process4"/>
    <dgm:cxn modelId="{EDA6F8DD-DF35-4086-9FD7-D013886B531F}" type="presParOf" srcId="{C71435D5-3316-4A9F-B7A5-F438E559C4DC}" destId="{0B73F7FE-F106-4D1B-8122-2906BCF07258}" srcOrd="2" destOrd="0" presId="urn:microsoft.com/office/officeart/2005/8/layout/process4"/>
    <dgm:cxn modelId="{CA471AA8-BE12-41E5-A3EC-FE5D9DC6B72E}" type="presParOf" srcId="{0B73F7FE-F106-4D1B-8122-2906BCF07258}" destId="{15E616B3-294D-40AD-93A6-5D4FD0273583}" srcOrd="0" destOrd="0" presId="urn:microsoft.com/office/officeart/2005/8/layout/process4"/>
    <dgm:cxn modelId="{D4395594-BB9E-43ED-AC96-58D3197AA815}" type="presParOf" srcId="{0B73F7FE-F106-4D1B-8122-2906BCF07258}" destId="{B7201D2A-031F-4FA6-A47F-5B0EDCAE7348}" srcOrd="1" destOrd="0" presId="urn:microsoft.com/office/officeart/2005/8/layout/process4"/>
    <dgm:cxn modelId="{8F1B1A8B-CF63-48E3-AF7E-8180335C7F5E}" type="presParOf" srcId="{756D4E52-326B-4593-A0CB-415983B2BDBB}" destId="{434F3174-CEA7-49A3-86B3-BFF2B09DDF5E}" srcOrd="1" destOrd="0" presId="urn:microsoft.com/office/officeart/2005/8/layout/process4"/>
    <dgm:cxn modelId="{10DF2B9B-821B-44F1-A64D-CABBA62D5006}" type="presParOf" srcId="{756D4E52-326B-4593-A0CB-415983B2BDBB}" destId="{63049079-71FD-48BD-B73C-EFCB924DBA29}" srcOrd="2" destOrd="0" presId="urn:microsoft.com/office/officeart/2005/8/layout/process4"/>
    <dgm:cxn modelId="{90D91F69-8A10-4FB5-ADD5-D273D5FEE30D}" type="presParOf" srcId="{63049079-71FD-48BD-B73C-EFCB924DBA29}" destId="{E647A94D-410C-4E68-99FD-50C7098504DF}" srcOrd="0" destOrd="0" presId="urn:microsoft.com/office/officeart/2005/8/layout/process4"/>
    <dgm:cxn modelId="{57A426BA-5756-489E-9846-34F00F767934}" type="presParOf" srcId="{63049079-71FD-48BD-B73C-EFCB924DBA29}" destId="{734A8994-60B5-4B73-B6F5-D9DC9D3F7DC3}" srcOrd="1" destOrd="0" presId="urn:microsoft.com/office/officeart/2005/8/layout/process4"/>
    <dgm:cxn modelId="{CA64FF8B-8F2E-48DA-86AD-C5B99C0459BA}" type="presParOf" srcId="{63049079-71FD-48BD-B73C-EFCB924DBA29}" destId="{E5D35AC2-331A-42CE-97FF-D153CE1EE403}" srcOrd="2" destOrd="0" presId="urn:microsoft.com/office/officeart/2005/8/layout/process4"/>
    <dgm:cxn modelId="{95DFD32B-9F98-44B0-9240-159A139F1451}" type="presParOf" srcId="{E5D35AC2-331A-42CE-97FF-D153CE1EE403}" destId="{003D7794-6300-4538-93B5-700D5C69D59E}" srcOrd="0" destOrd="0" presId="urn:microsoft.com/office/officeart/2005/8/layout/process4"/>
    <dgm:cxn modelId="{4ABEDFFF-64DA-49F0-8B90-4A9A05E461EB}" type="presParOf" srcId="{E5D35AC2-331A-42CE-97FF-D153CE1EE403}" destId="{9B928332-8F90-4940-87D6-491459591CEB}" srcOrd="1" destOrd="0" presId="urn:microsoft.com/office/officeart/2005/8/layout/process4"/>
    <dgm:cxn modelId="{D8DB2D25-194A-4A61-8507-22D9EAA7A3CF}" type="presParOf" srcId="{756D4E52-326B-4593-A0CB-415983B2BDBB}" destId="{F6FAE8E2-6735-45D2-B2A7-947D8E6491A0}" srcOrd="3" destOrd="0" presId="urn:microsoft.com/office/officeart/2005/8/layout/process4"/>
    <dgm:cxn modelId="{684AC130-1527-432E-94E7-A592CE818EC2}" type="presParOf" srcId="{756D4E52-326B-4593-A0CB-415983B2BDBB}" destId="{43E3DA71-F535-4715-ADAF-142F862949E9}" srcOrd="4" destOrd="0" presId="urn:microsoft.com/office/officeart/2005/8/layout/process4"/>
    <dgm:cxn modelId="{371481D5-75EA-46F6-9B24-82F75B2CBDF6}" type="presParOf" srcId="{43E3DA71-F535-4715-ADAF-142F862949E9}" destId="{EB141F36-BDF1-44C2-9283-F420CE570F1F}" srcOrd="0" destOrd="0" presId="urn:microsoft.com/office/officeart/2005/8/layout/process4"/>
    <dgm:cxn modelId="{7DABEEBD-D1FD-4140-9CC0-2CC3004CFD68}" type="presParOf" srcId="{43E3DA71-F535-4715-ADAF-142F862949E9}" destId="{D38FF967-4E7B-44C2-8460-ED4F9D91B779}" srcOrd="1" destOrd="0" presId="urn:microsoft.com/office/officeart/2005/8/layout/process4"/>
    <dgm:cxn modelId="{F0C29793-7192-4A5B-89B3-D344AF1E51DF}" type="presParOf" srcId="{43E3DA71-F535-4715-ADAF-142F862949E9}" destId="{295D7E40-7E4F-4493-A227-CE84199A9A01}" srcOrd="2" destOrd="0" presId="urn:microsoft.com/office/officeart/2005/8/layout/process4"/>
    <dgm:cxn modelId="{CE27380A-A7D3-4B70-A08D-19C5CC8AB86C}" type="presParOf" srcId="{295D7E40-7E4F-4493-A227-CE84199A9A01}" destId="{9B109C6A-53D7-4CAA-B4AF-AB089A9AC08F}" srcOrd="0" destOrd="0" presId="urn:microsoft.com/office/officeart/2005/8/layout/process4"/>
    <dgm:cxn modelId="{2E985284-EC8E-4B68-B2F5-39F0711EE259}" type="presParOf" srcId="{295D7E40-7E4F-4493-A227-CE84199A9A01}" destId="{65283751-A477-464C-A1C5-0BA40E1EBF7C}"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8196EB1-EB38-4C68-B862-CA694D17C5A7}" type="doc">
      <dgm:prSet loTypeId="urn:microsoft.com/office/officeart/2009/3/layout/HorizontalOrganizationChart" loCatId="hierarchy" qsTypeId="urn:microsoft.com/office/officeart/2005/8/quickstyle/simple1" qsCatId="simple" csTypeId="urn:microsoft.com/office/officeart/2005/8/colors/colorful1#6" csCatId="colorful" phldr="1"/>
      <dgm:spPr/>
      <dgm:t>
        <a:bodyPr/>
        <a:lstStyle/>
        <a:p>
          <a:endParaRPr lang="en-US"/>
        </a:p>
      </dgm:t>
    </dgm:pt>
    <dgm:pt modelId="{B194D759-DC0B-4ACF-9913-220DE00436F1}">
      <dgm:prSet phldrT="[Text]"/>
      <dgm:spPr/>
      <dgm:t>
        <a:bodyPr/>
        <a:lstStyle/>
        <a:p>
          <a:r>
            <a:rPr lang="en-US" dirty="0"/>
            <a:t>HSN, If </a:t>
          </a:r>
          <a:r>
            <a:rPr lang="en-US"/>
            <a:t>Annual Turnover </a:t>
          </a:r>
          <a:r>
            <a:rPr lang="en-US" dirty="0"/>
            <a:t>for previous year</a:t>
          </a:r>
        </a:p>
      </dgm:t>
    </dgm:pt>
    <dgm:pt modelId="{D3483666-1EC7-40FB-BBBD-02BD5FE0E476}" type="parTrans" cxnId="{911FF229-B5D4-4009-B871-A85A90C1ADAC}">
      <dgm:prSet/>
      <dgm:spPr/>
      <dgm:t>
        <a:bodyPr/>
        <a:lstStyle/>
        <a:p>
          <a:endParaRPr lang="en-US"/>
        </a:p>
      </dgm:t>
    </dgm:pt>
    <dgm:pt modelId="{7D59BD72-C37B-4AA4-8FF7-3DA79C2DDB30}" type="sibTrans" cxnId="{911FF229-B5D4-4009-B871-A85A90C1ADAC}">
      <dgm:prSet/>
      <dgm:spPr/>
      <dgm:t>
        <a:bodyPr/>
        <a:lstStyle/>
        <a:p>
          <a:endParaRPr lang="en-US"/>
        </a:p>
      </dgm:t>
    </dgm:pt>
    <dgm:pt modelId="{89EA9A88-FF4E-42B1-89FB-D5B20172E271}">
      <dgm:prSet phldrT="[Text]"/>
      <dgm:spPr/>
      <dgm:t>
        <a:bodyPr/>
        <a:lstStyle/>
        <a:p>
          <a:r>
            <a:rPr lang="en-US" dirty="0" err="1"/>
            <a:t>Upto</a:t>
          </a:r>
          <a:r>
            <a:rPr lang="en-US" dirty="0"/>
            <a:t> 1.5 Crore</a:t>
          </a:r>
        </a:p>
      </dgm:t>
    </dgm:pt>
    <dgm:pt modelId="{61A81D60-4A8C-41D0-8963-363B9A80543D}" type="parTrans" cxnId="{31AB7B51-774D-49DF-A30E-A72468F764F6}">
      <dgm:prSet/>
      <dgm:spPr/>
      <dgm:t>
        <a:bodyPr/>
        <a:lstStyle/>
        <a:p>
          <a:endParaRPr lang="en-US"/>
        </a:p>
      </dgm:t>
    </dgm:pt>
    <dgm:pt modelId="{39249A18-34C0-41CE-B8FD-F9DA48694482}" type="sibTrans" cxnId="{31AB7B51-774D-49DF-A30E-A72468F764F6}">
      <dgm:prSet/>
      <dgm:spPr/>
      <dgm:t>
        <a:bodyPr/>
        <a:lstStyle/>
        <a:p>
          <a:endParaRPr lang="en-US"/>
        </a:p>
      </dgm:t>
    </dgm:pt>
    <dgm:pt modelId="{6EDC5483-E05E-47D9-8CA4-65E8CE84D6B4}">
      <dgm:prSet phldrT="[Text]"/>
      <dgm:spPr/>
      <dgm:t>
        <a:bodyPr/>
        <a:lstStyle/>
        <a:p>
          <a:r>
            <a:rPr lang="en-US" dirty="0"/>
            <a:t>1.5 Cr. To 5 Cr</a:t>
          </a:r>
        </a:p>
      </dgm:t>
    </dgm:pt>
    <dgm:pt modelId="{94AB656D-A882-49DE-B63B-C5B2E3BA308A}" type="parTrans" cxnId="{BB8F7D21-4FE7-4DFF-A15C-7E42B66FBC6E}">
      <dgm:prSet/>
      <dgm:spPr/>
      <dgm:t>
        <a:bodyPr/>
        <a:lstStyle/>
        <a:p>
          <a:endParaRPr lang="en-US"/>
        </a:p>
      </dgm:t>
    </dgm:pt>
    <dgm:pt modelId="{F4DB8C61-F07B-4F08-BFEB-C8392FB70380}" type="sibTrans" cxnId="{BB8F7D21-4FE7-4DFF-A15C-7E42B66FBC6E}">
      <dgm:prSet/>
      <dgm:spPr/>
      <dgm:t>
        <a:bodyPr/>
        <a:lstStyle/>
        <a:p>
          <a:endParaRPr lang="en-US"/>
        </a:p>
      </dgm:t>
    </dgm:pt>
    <dgm:pt modelId="{473707EC-5161-4657-B7BD-59D52DB3BB9F}">
      <dgm:prSet/>
      <dgm:spPr/>
      <dgm:t>
        <a:bodyPr/>
        <a:lstStyle/>
        <a:p>
          <a:r>
            <a:rPr lang="en-US" dirty="0"/>
            <a:t>More than 5 Cr.</a:t>
          </a:r>
        </a:p>
      </dgm:t>
    </dgm:pt>
    <dgm:pt modelId="{DBC5578A-F6E8-4215-9903-E9383233C443}" type="parTrans" cxnId="{AEC603A4-CBF8-4CE4-B8CB-617AA11CD80E}">
      <dgm:prSet/>
      <dgm:spPr/>
      <dgm:t>
        <a:bodyPr/>
        <a:lstStyle/>
        <a:p>
          <a:endParaRPr lang="en-US"/>
        </a:p>
      </dgm:t>
    </dgm:pt>
    <dgm:pt modelId="{85A25B55-6305-40AB-8DA7-F958360E7CA7}" type="sibTrans" cxnId="{AEC603A4-CBF8-4CE4-B8CB-617AA11CD80E}">
      <dgm:prSet/>
      <dgm:spPr/>
      <dgm:t>
        <a:bodyPr/>
        <a:lstStyle/>
        <a:p>
          <a:endParaRPr lang="en-US"/>
        </a:p>
      </dgm:t>
    </dgm:pt>
    <dgm:pt modelId="{F917DBA7-4B00-4B19-8036-D863BD4C972C}">
      <dgm:prSet/>
      <dgm:spPr/>
      <dgm:t>
        <a:bodyPr/>
        <a:lstStyle/>
        <a:p>
          <a:r>
            <a:rPr lang="en-US" dirty="0"/>
            <a:t>Optional</a:t>
          </a:r>
        </a:p>
      </dgm:t>
    </dgm:pt>
    <dgm:pt modelId="{DD1C87D4-8328-4712-AEAF-C9A305E60E81}" type="parTrans" cxnId="{87389B7F-3414-4D3F-8D9A-023ACA267876}">
      <dgm:prSet/>
      <dgm:spPr/>
      <dgm:t>
        <a:bodyPr/>
        <a:lstStyle/>
        <a:p>
          <a:endParaRPr lang="en-US"/>
        </a:p>
      </dgm:t>
    </dgm:pt>
    <dgm:pt modelId="{92EA6357-2B7E-4114-9E4F-CBE5E5B146CC}" type="sibTrans" cxnId="{87389B7F-3414-4D3F-8D9A-023ACA267876}">
      <dgm:prSet/>
      <dgm:spPr/>
      <dgm:t>
        <a:bodyPr/>
        <a:lstStyle/>
        <a:p>
          <a:endParaRPr lang="en-US"/>
        </a:p>
      </dgm:t>
    </dgm:pt>
    <dgm:pt modelId="{634485B1-E158-4714-979B-1F8D9EC4B500}">
      <dgm:prSet/>
      <dgm:spPr/>
      <dgm:t>
        <a:bodyPr/>
        <a:lstStyle/>
        <a:p>
          <a:r>
            <a:rPr lang="en-US" dirty="0"/>
            <a:t>2 Digit</a:t>
          </a:r>
        </a:p>
      </dgm:t>
    </dgm:pt>
    <dgm:pt modelId="{F5A1FF2C-1F19-456B-9E90-69CC9134C040}" type="parTrans" cxnId="{301369B0-5A24-44BD-8A8B-EF1F1AEE55D3}">
      <dgm:prSet/>
      <dgm:spPr/>
      <dgm:t>
        <a:bodyPr/>
        <a:lstStyle/>
        <a:p>
          <a:endParaRPr lang="en-US"/>
        </a:p>
      </dgm:t>
    </dgm:pt>
    <dgm:pt modelId="{A5EC0437-0D86-48ED-9774-3A48D89404CA}" type="sibTrans" cxnId="{301369B0-5A24-44BD-8A8B-EF1F1AEE55D3}">
      <dgm:prSet/>
      <dgm:spPr/>
      <dgm:t>
        <a:bodyPr/>
        <a:lstStyle/>
        <a:p>
          <a:endParaRPr lang="en-US"/>
        </a:p>
      </dgm:t>
    </dgm:pt>
    <dgm:pt modelId="{1A95ED7D-EA28-41FA-B73F-6EDE2C88C1F2}">
      <dgm:prSet/>
      <dgm:spPr/>
      <dgm:t>
        <a:bodyPr/>
        <a:lstStyle/>
        <a:p>
          <a:r>
            <a:rPr lang="en-US" dirty="0"/>
            <a:t>4 Digit</a:t>
          </a:r>
        </a:p>
      </dgm:t>
    </dgm:pt>
    <dgm:pt modelId="{C0EC3B64-BD91-4359-A467-F1A9924893E0}" type="parTrans" cxnId="{037FE791-81E4-4561-A872-CBED4B7490B1}">
      <dgm:prSet/>
      <dgm:spPr/>
      <dgm:t>
        <a:bodyPr/>
        <a:lstStyle/>
        <a:p>
          <a:endParaRPr lang="en-US"/>
        </a:p>
      </dgm:t>
    </dgm:pt>
    <dgm:pt modelId="{6E5270E2-A813-4FC3-BA58-132DE9F2CAD1}" type="sibTrans" cxnId="{037FE791-81E4-4561-A872-CBED4B7490B1}">
      <dgm:prSet/>
      <dgm:spPr/>
      <dgm:t>
        <a:bodyPr/>
        <a:lstStyle/>
        <a:p>
          <a:endParaRPr lang="en-US"/>
        </a:p>
      </dgm:t>
    </dgm:pt>
    <dgm:pt modelId="{26C09E0B-D9F4-4FF9-B01E-D46DAAD6F7AD}" type="pres">
      <dgm:prSet presAssocID="{68196EB1-EB38-4C68-B862-CA694D17C5A7}" presName="hierChild1" presStyleCnt="0">
        <dgm:presLayoutVars>
          <dgm:orgChart val="1"/>
          <dgm:chPref val="1"/>
          <dgm:dir/>
          <dgm:animOne val="branch"/>
          <dgm:animLvl val="lvl"/>
          <dgm:resizeHandles/>
        </dgm:presLayoutVars>
      </dgm:prSet>
      <dgm:spPr/>
    </dgm:pt>
    <dgm:pt modelId="{DAE61B8A-B9C6-4CB8-B2D7-16A67AD9492E}" type="pres">
      <dgm:prSet presAssocID="{B194D759-DC0B-4ACF-9913-220DE00436F1}" presName="hierRoot1" presStyleCnt="0">
        <dgm:presLayoutVars>
          <dgm:hierBranch val="init"/>
        </dgm:presLayoutVars>
      </dgm:prSet>
      <dgm:spPr/>
    </dgm:pt>
    <dgm:pt modelId="{5F4C0E5B-4FE0-4D06-BDE4-8BA5802BEE60}" type="pres">
      <dgm:prSet presAssocID="{B194D759-DC0B-4ACF-9913-220DE00436F1}" presName="rootComposite1" presStyleCnt="0"/>
      <dgm:spPr/>
    </dgm:pt>
    <dgm:pt modelId="{CAD871E2-6BB0-4CE4-A7C5-F275522FDA6D}" type="pres">
      <dgm:prSet presAssocID="{B194D759-DC0B-4ACF-9913-220DE00436F1}" presName="rootText1" presStyleLbl="node0" presStyleIdx="0" presStyleCnt="1">
        <dgm:presLayoutVars>
          <dgm:chPref val="3"/>
        </dgm:presLayoutVars>
      </dgm:prSet>
      <dgm:spPr/>
    </dgm:pt>
    <dgm:pt modelId="{56ABECAE-573A-403F-9FB8-A0A4691E20D0}" type="pres">
      <dgm:prSet presAssocID="{B194D759-DC0B-4ACF-9913-220DE00436F1}" presName="rootConnector1" presStyleLbl="node1" presStyleIdx="0" presStyleCnt="0"/>
      <dgm:spPr/>
    </dgm:pt>
    <dgm:pt modelId="{D4441F4A-0097-493C-AF73-0FB8251870E8}" type="pres">
      <dgm:prSet presAssocID="{B194D759-DC0B-4ACF-9913-220DE00436F1}" presName="hierChild2" presStyleCnt="0"/>
      <dgm:spPr/>
    </dgm:pt>
    <dgm:pt modelId="{096F58E6-86C6-4334-968C-BCBE8D8066C2}" type="pres">
      <dgm:prSet presAssocID="{61A81D60-4A8C-41D0-8963-363B9A80543D}" presName="Name64" presStyleLbl="parChTrans1D2" presStyleIdx="0" presStyleCnt="3"/>
      <dgm:spPr/>
    </dgm:pt>
    <dgm:pt modelId="{8E2F1A78-FC76-4B54-8711-9898F22049E8}" type="pres">
      <dgm:prSet presAssocID="{89EA9A88-FF4E-42B1-89FB-D5B20172E271}" presName="hierRoot2" presStyleCnt="0">
        <dgm:presLayoutVars>
          <dgm:hierBranch val="init"/>
        </dgm:presLayoutVars>
      </dgm:prSet>
      <dgm:spPr/>
    </dgm:pt>
    <dgm:pt modelId="{FD93122B-E064-4B23-812F-90CD1044B2ED}" type="pres">
      <dgm:prSet presAssocID="{89EA9A88-FF4E-42B1-89FB-D5B20172E271}" presName="rootComposite" presStyleCnt="0"/>
      <dgm:spPr/>
    </dgm:pt>
    <dgm:pt modelId="{BF458380-437E-4656-8A72-BF607E0402D5}" type="pres">
      <dgm:prSet presAssocID="{89EA9A88-FF4E-42B1-89FB-D5B20172E271}" presName="rootText" presStyleLbl="node2" presStyleIdx="0" presStyleCnt="3">
        <dgm:presLayoutVars>
          <dgm:chPref val="3"/>
        </dgm:presLayoutVars>
      </dgm:prSet>
      <dgm:spPr/>
    </dgm:pt>
    <dgm:pt modelId="{B0B05AE5-5098-4FBF-A700-F3B15000DEC9}" type="pres">
      <dgm:prSet presAssocID="{89EA9A88-FF4E-42B1-89FB-D5B20172E271}" presName="rootConnector" presStyleLbl="node2" presStyleIdx="0" presStyleCnt="3"/>
      <dgm:spPr/>
    </dgm:pt>
    <dgm:pt modelId="{1D7CAF16-211E-4CF1-B206-87231AA0FD9D}" type="pres">
      <dgm:prSet presAssocID="{89EA9A88-FF4E-42B1-89FB-D5B20172E271}" presName="hierChild4" presStyleCnt="0"/>
      <dgm:spPr/>
    </dgm:pt>
    <dgm:pt modelId="{FCC11F38-AA39-4304-BB64-7C5747F20566}" type="pres">
      <dgm:prSet presAssocID="{DD1C87D4-8328-4712-AEAF-C9A305E60E81}" presName="Name64" presStyleLbl="parChTrans1D3" presStyleIdx="0" presStyleCnt="3"/>
      <dgm:spPr/>
    </dgm:pt>
    <dgm:pt modelId="{D51D8F6D-CBEA-49A7-899E-18C6BF998D7B}" type="pres">
      <dgm:prSet presAssocID="{F917DBA7-4B00-4B19-8036-D863BD4C972C}" presName="hierRoot2" presStyleCnt="0">
        <dgm:presLayoutVars>
          <dgm:hierBranch val="init"/>
        </dgm:presLayoutVars>
      </dgm:prSet>
      <dgm:spPr/>
    </dgm:pt>
    <dgm:pt modelId="{5BD702A8-2AC8-4160-83DF-7243AAA86B55}" type="pres">
      <dgm:prSet presAssocID="{F917DBA7-4B00-4B19-8036-D863BD4C972C}" presName="rootComposite" presStyleCnt="0"/>
      <dgm:spPr/>
    </dgm:pt>
    <dgm:pt modelId="{586B4637-433B-491A-8B40-56A6F22D8C48}" type="pres">
      <dgm:prSet presAssocID="{F917DBA7-4B00-4B19-8036-D863BD4C972C}" presName="rootText" presStyleLbl="node3" presStyleIdx="0" presStyleCnt="3">
        <dgm:presLayoutVars>
          <dgm:chPref val="3"/>
        </dgm:presLayoutVars>
      </dgm:prSet>
      <dgm:spPr/>
    </dgm:pt>
    <dgm:pt modelId="{2D02425B-8723-4C03-87BE-F48F3AAEACE2}" type="pres">
      <dgm:prSet presAssocID="{F917DBA7-4B00-4B19-8036-D863BD4C972C}" presName="rootConnector" presStyleLbl="node3" presStyleIdx="0" presStyleCnt="3"/>
      <dgm:spPr/>
    </dgm:pt>
    <dgm:pt modelId="{D41A4D13-064E-46E5-A56F-DA4999E597D0}" type="pres">
      <dgm:prSet presAssocID="{F917DBA7-4B00-4B19-8036-D863BD4C972C}" presName="hierChild4" presStyleCnt="0"/>
      <dgm:spPr/>
    </dgm:pt>
    <dgm:pt modelId="{EAEF79F2-791D-4B6B-A785-A0676E597DE6}" type="pres">
      <dgm:prSet presAssocID="{F917DBA7-4B00-4B19-8036-D863BD4C972C}" presName="hierChild5" presStyleCnt="0"/>
      <dgm:spPr/>
    </dgm:pt>
    <dgm:pt modelId="{D6CE2E60-C5BD-41C8-8C31-6BA57FB4263A}" type="pres">
      <dgm:prSet presAssocID="{89EA9A88-FF4E-42B1-89FB-D5B20172E271}" presName="hierChild5" presStyleCnt="0"/>
      <dgm:spPr/>
    </dgm:pt>
    <dgm:pt modelId="{E4085F41-8690-45C2-BDD7-93C7D1FBC7DC}" type="pres">
      <dgm:prSet presAssocID="{94AB656D-A882-49DE-B63B-C5B2E3BA308A}" presName="Name64" presStyleLbl="parChTrans1D2" presStyleIdx="1" presStyleCnt="3"/>
      <dgm:spPr/>
    </dgm:pt>
    <dgm:pt modelId="{6DAC8B11-59DF-4D79-AD8F-ED2643A8B64B}" type="pres">
      <dgm:prSet presAssocID="{6EDC5483-E05E-47D9-8CA4-65E8CE84D6B4}" presName="hierRoot2" presStyleCnt="0">
        <dgm:presLayoutVars>
          <dgm:hierBranch val="init"/>
        </dgm:presLayoutVars>
      </dgm:prSet>
      <dgm:spPr/>
    </dgm:pt>
    <dgm:pt modelId="{11D88701-9868-4208-9807-8996AA433AD7}" type="pres">
      <dgm:prSet presAssocID="{6EDC5483-E05E-47D9-8CA4-65E8CE84D6B4}" presName="rootComposite" presStyleCnt="0"/>
      <dgm:spPr/>
    </dgm:pt>
    <dgm:pt modelId="{F1423BA8-BB2C-4879-A203-70CB211210E0}" type="pres">
      <dgm:prSet presAssocID="{6EDC5483-E05E-47D9-8CA4-65E8CE84D6B4}" presName="rootText" presStyleLbl="node2" presStyleIdx="1" presStyleCnt="3">
        <dgm:presLayoutVars>
          <dgm:chPref val="3"/>
        </dgm:presLayoutVars>
      </dgm:prSet>
      <dgm:spPr/>
    </dgm:pt>
    <dgm:pt modelId="{7DE2CE55-7E0A-4F07-AEBE-32DEB5DF7963}" type="pres">
      <dgm:prSet presAssocID="{6EDC5483-E05E-47D9-8CA4-65E8CE84D6B4}" presName="rootConnector" presStyleLbl="node2" presStyleIdx="1" presStyleCnt="3"/>
      <dgm:spPr/>
    </dgm:pt>
    <dgm:pt modelId="{2128383A-5DC2-4434-BD10-B68C04A8C731}" type="pres">
      <dgm:prSet presAssocID="{6EDC5483-E05E-47D9-8CA4-65E8CE84D6B4}" presName="hierChild4" presStyleCnt="0"/>
      <dgm:spPr/>
    </dgm:pt>
    <dgm:pt modelId="{651028AC-15B3-4B75-B8DE-C7D02BCD2A0A}" type="pres">
      <dgm:prSet presAssocID="{F5A1FF2C-1F19-456B-9E90-69CC9134C040}" presName="Name64" presStyleLbl="parChTrans1D3" presStyleIdx="1" presStyleCnt="3"/>
      <dgm:spPr/>
    </dgm:pt>
    <dgm:pt modelId="{FC5314D6-1D21-44B3-9710-6D52DDB9FF8E}" type="pres">
      <dgm:prSet presAssocID="{634485B1-E158-4714-979B-1F8D9EC4B500}" presName="hierRoot2" presStyleCnt="0">
        <dgm:presLayoutVars>
          <dgm:hierBranch val="init"/>
        </dgm:presLayoutVars>
      </dgm:prSet>
      <dgm:spPr/>
    </dgm:pt>
    <dgm:pt modelId="{6E588553-DC0A-451A-80CB-93EBDC08ED0E}" type="pres">
      <dgm:prSet presAssocID="{634485B1-E158-4714-979B-1F8D9EC4B500}" presName="rootComposite" presStyleCnt="0"/>
      <dgm:spPr/>
    </dgm:pt>
    <dgm:pt modelId="{088DC360-9543-4A51-8E5A-18F09206FCEF}" type="pres">
      <dgm:prSet presAssocID="{634485B1-E158-4714-979B-1F8D9EC4B500}" presName="rootText" presStyleLbl="node3" presStyleIdx="1" presStyleCnt="3">
        <dgm:presLayoutVars>
          <dgm:chPref val="3"/>
        </dgm:presLayoutVars>
      </dgm:prSet>
      <dgm:spPr/>
    </dgm:pt>
    <dgm:pt modelId="{47BE33B1-4AC0-4384-8B31-A9EA1812DBB7}" type="pres">
      <dgm:prSet presAssocID="{634485B1-E158-4714-979B-1F8D9EC4B500}" presName="rootConnector" presStyleLbl="node3" presStyleIdx="1" presStyleCnt="3"/>
      <dgm:spPr/>
    </dgm:pt>
    <dgm:pt modelId="{C44D975D-6CF3-4190-B242-3364C0E45EBA}" type="pres">
      <dgm:prSet presAssocID="{634485B1-E158-4714-979B-1F8D9EC4B500}" presName="hierChild4" presStyleCnt="0"/>
      <dgm:spPr/>
    </dgm:pt>
    <dgm:pt modelId="{398DB03D-196E-414E-8F10-7DE9B3AD4900}" type="pres">
      <dgm:prSet presAssocID="{634485B1-E158-4714-979B-1F8D9EC4B500}" presName="hierChild5" presStyleCnt="0"/>
      <dgm:spPr/>
    </dgm:pt>
    <dgm:pt modelId="{04E69DB0-EB7E-4AAF-982F-B093D5149D30}" type="pres">
      <dgm:prSet presAssocID="{6EDC5483-E05E-47D9-8CA4-65E8CE84D6B4}" presName="hierChild5" presStyleCnt="0"/>
      <dgm:spPr/>
    </dgm:pt>
    <dgm:pt modelId="{581D8234-81FB-4D8F-BD8F-9F4017D4AD18}" type="pres">
      <dgm:prSet presAssocID="{DBC5578A-F6E8-4215-9903-E9383233C443}" presName="Name64" presStyleLbl="parChTrans1D2" presStyleIdx="2" presStyleCnt="3"/>
      <dgm:spPr/>
    </dgm:pt>
    <dgm:pt modelId="{BE083448-AD14-4A7A-B520-16E9D6626151}" type="pres">
      <dgm:prSet presAssocID="{473707EC-5161-4657-B7BD-59D52DB3BB9F}" presName="hierRoot2" presStyleCnt="0">
        <dgm:presLayoutVars>
          <dgm:hierBranch val="init"/>
        </dgm:presLayoutVars>
      </dgm:prSet>
      <dgm:spPr/>
    </dgm:pt>
    <dgm:pt modelId="{47D592B1-82FF-451C-9E44-CC6669A70B0D}" type="pres">
      <dgm:prSet presAssocID="{473707EC-5161-4657-B7BD-59D52DB3BB9F}" presName="rootComposite" presStyleCnt="0"/>
      <dgm:spPr/>
    </dgm:pt>
    <dgm:pt modelId="{BE48AC9B-2CDD-46EC-B4EA-41631973A808}" type="pres">
      <dgm:prSet presAssocID="{473707EC-5161-4657-B7BD-59D52DB3BB9F}" presName="rootText" presStyleLbl="node2" presStyleIdx="2" presStyleCnt="3">
        <dgm:presLayoutVars>
          <dgm:chPref val="3"/>
        </dgm:presLayoutVars>
      </dgm:prSet>
      <dgm:spPr/>
    </dgm:pt>
    <dgm:pt modelId="{E5037330-AE0D-4B19-AB46-EE1A9786EC19}" type="pres">
      <dgm:prSet presAssocID="{473707EC-5161-4657-B7BD-59D52DB3BB9F}" presName="rootConnector" presStyleLbl="node2" presStyleIdx="2" presStyleCnt="3"/>
      <dgm:spPr/>
    </dgm:pt>
    <dgm:pt modelId="{3C7CC2A9-104F-49B4-8892-687906388440}" type="pres">
      <dgm:prSet presAssocID="{473707EC-5161-4657-B7BD-59D52DB3BB9F}" presName="hierChild4" presStyleCnt="0"/>
      <dgm:spPr/>
    </dgm:pt>
    <dgm:pt modelId="{FD00337A-8EB4-4D0F-AD92-73FB92CAEAE7}" type="pres">
      <dgm:prSet presAssocID="{C0EC3B64-BD91-4359-A467-F1A9924893E0}" presName="Name64" presStyleLbl="parChTrans1D3" presStyleIdx="2" presStyleCnt="3"/>
      <dgm:spPr/>
    </dgm:pt>
    <dgm:pt modelId="{B4A3D172-26CD-48D2-92D3-0CFE44BAC3A1}" type="pres">
      <dgm:prSet presAssocID="{1A95ED7D-EA28-41FA-B73F-6EDE2C88C1F2}" presName="hierRoot2" presStyleCnt="0">
        <dgm:presLayoutVars>
          <dgm:hierBranch val="init"/>
        </dgm:presLayoutVars>
      </dgm:prSet>
      <dgm:spPr/>
    </dgm:pt>
    <dgm:pt modelId="{168CE7CF-FBC9-4D31-9D76-3A68D730B365}" type="pres">
      <dgm:prSet presAssocID="{1A95ED7D-EA28-41FA-B73F-6EDE2C88C1F2}" presName="rootComposite" presStyleCnt="0"/>
      <dgm:spPr/>
    </dgm:pt>
    <dgm:pt modelId="{F294D965-AFE7-42B8-9778-1080F7080ECA}" type="pres">
      <dgm:prSet presAssocID="{1A95ED7D-EA28-41FA-B73F-6EDE2C88C1F2}" presName="rootText" presStyleLbl="node3" presStyleIdx="2" presStyleCnt="3">
        <dgm:presLayoutVars>
          <dgm:chPref val="3"/>
        </dgm:presLayoutVars>
      </dgm:prSet>
      <dgm:spPr/>
    </dgm:pt>
    <dgm:pt modelId="{EAA61B08-BFCF-460D-850D-D0DF0CD7E8B1}" type="pres">
      <dgm:prSet presAssocID="{1A95ED7D-EA28-41FA-B73F-6EDE2C88C1F2}" presName="rootConnector" presStyleLbl="node3" presStyleIdx="2" presStyleCnt="3"/>
      <dgm:spPr/>
    </dgm:pt>
    <dgm:pt modelId="{98B31FA1-EAE2-492D-AE1F-196167B468B3}" type="pres">
      <dgm:prSet presAssocID="{1A95ED7D-EA28-41FA-B73F-6EDE2C88C1F2}" presName="hierChild4" presStyleCnt="0"/>
      <dgm:spPr/>
    </dgm:pt>
    <dgm:pt modelId="{05A6FC5F-C8AE-4DDF-A3A4-92D575DF882D}" type="pres">
      <dgm:prSet presAssocID="{1A95ED7D-EA28-41FA-B73F-6EDE2C88C1F2}" presName="hierChild5" presStyleCnt="0"/>
      <dgm:spPr/>
    </dgm:pt>
    <dgm:pt modelId="{8E40B951-E0B6-4653-B66C-4BE62CD448E6}" type="pres">
      <dgm:prSet presAssocID="{473707EC-5161-4657-B7BD-59D52DB3BB9F}" presName="hierChild5" presStyleCnt="0"/>
      <dgm:spPr/>
    </dgm:pt>
    <dgm:pt modelId="{3E1B9E04-CDFA-441F-8126-99DF3F28EBE8}" type="pres">
      <dgm:prSet presAssocID="{B194D759-DC0B-4ACF-9913-220DE00436F1}" presName="hierChild3" presStyleCnt="0"/>
      <dgm:spPr/>
    </dgm:pt>
  </dgm:ptLst>
  <dgm:cxnLst>
    <dgm:cxn modelId="{51675D04-0247-408D-AC73-848474A09EF8}" type="presOf" srcId="{94AB656D-A882-49DE-B63B-C5B2E3BA308A}" destId="{E4085F41-8690-45C2-BDD7-93C7D1FBC7DC}" srcOrd="0" destOrd="0" presId="urn:microsoft.com/office/officeart/2009/3/layout/HorizontalOrganizationChart"/>
    <dgm:cxn modelId="{4D8F2B06-5F4A-45B6-8069-582A72C9B867}" type="presOf" srcId="{1A95ED7D-EA28-41FA-B73F-6EDE2C88C1F2}" destId="{F294D965-AFE7-42B8-9778-1080F7080ECA}" srcOrd="0" destOrd="0" presId="urn:microsoft.com/office/officeart/2009/3/layout/HorizontalOrganizationChart"/>
    <dgm:cxn modelId="{9478FF0F-758C-4B7A-97B5-290D23BA7BF3}" type="presOf" srcId="{1A95ED7D-EA28-41FA-B73F-6EDE2C88C1F2}" destId="{EAA61B08-BFCF-460D-850D-D0DF0CD7E8B1}" srcOrd="1" destOrd="0" presId="urn:microsoft.com/office/officeart/2009/3/layout/HorizontalOrganizationChart"/>
    <dgm:cxn modelId="{BB8F7D21-4FE7-4DFF-A15C-7E42B66FBC6E}" srcId="{B194D759-DC0B-4ACF-9913-220DE00436F1}" destId="{6EDC5483-E05E-47D9-8CA4-65E8CE84D6B4}" srcOrd="1" destOrd="0" parTransId="{94AB656D-A882-49DE-B63B-C5B2E3BA308A}" sibTransId="{F4DB8C61-F07B-4F08-BFEB-C8392FB70380}"/>
    <dgm:cxn modelId="{7A4BFC22-31BB-4AA6-9B92-8CA4D25C8203}" type="presOf" srcId="{473707EC-5161-4657-B7BD-59D52DB3BB9F}" destId="{BE48AC9B-2CDD-46EC-B4EA-41631973A808}" srcOrd="0" destOrd="0" presId="urn:microsoft.com/office/officeart/2009/3/layout/HorizontalOrganizationChart"/>
    <dgm:cxn modelId="{911FF229-B5D4-4009-B871-A85A90C1ADAC}" srcId="{68196EB1-EB38-4C68-B862-CA694D17C5A7}" destId="{B194D759-DC0B-4ACF-9913-220DE00436F1}" srcOrd="0" destOrd="0" parTransId="{D3483666-1EC7-40FB-BBBD-02BD5FE0E476}" sibTransId="{7D59BD72-C37B-4AA4-8FF7-3DA79C2DDB30}"/>
    <dgm:cxn modelId="{82168F33-783C-412D-A8E5-ED052E750FD6}" type="presOf" srcId="{473707EC-5161-4657-B7BD-59D52DB3BB9F}" destId="{E5037330-AE0D-4B19-AB46-EE1A9786EC19}" srcOrd="1" destOrd="0" presId="urn:microsoft.com/office/officeart/2009/3/layout/HorizontalOrganizationChart"/>
    <dgm:cxn modelId="{FA31F334-A11C-48CB-A737-F7D855B668F5}" type="presOf" srcId="{61A81D60-4A8C-41D0-8963-363B9A80543D}" destId="{096F58E6-86C6-4334-968C-BCBE8D8066C2}" srcOrd="0" destOrd="0" presId="urn:microsoft.com/office/officeart/2009/3/layout/HorizontalOrganizationChart"/>
    <dgm:cxn modelId="{98B0195F-9B1B-4165-8F02-1D644771F709}" type="presOf" srcId="{F917DBA7-4B00-4B19-8036-D863BD4C972C}" destId="{2D02425B-8723-4C03-87BE-F48F3AAEACE2}" srcOrd="1" destOrd="0" presId="urn:microsoft.com/office/officeart/2009/3/layout/HorizontalOrganizationChart"/>
    <dgm:cxn modelId="{9053A967-DDEA-463A-9F86-DE8FACCE79E3}" type="presOf" srcId="{6EDC5483-E05E-47D9-8CA4-65E8CE84D6B4}" destId="{7DE2CE55-7E0A-4F07-AEBE-32DEB5DF7963}" srcOrd="1" destOrd="0" presId="urn:microsoft.com/office/officeart/2009/3/layout/HorizontalOrganizationChart"/>
    <dgm:cxn modelId="{31AB7B51-774D-49DF-A30E-A72468F764F6}" srcId="{B194D759-DC0B-4ACF-9913-220DE00436F1}" destId="{89EA9A88-FF4E-42B1-89FB-D5B20172E271}" srcOrd="0" destOrd="0" parTransId="{61A81D60-4A8C-41D0-8963-363B9A80543D}" sibTransId="{39249A18-34C0-41CE-B8FD-F9DA48694482}"/>
    <dgm:cxn modelId="{6AB99C58-69EF-4DB1-AB7C-F16E5040774D}" type="presOf" srcId="{89EA9A88-FF4E-42B1-89FB-D5B20172E271}" destId="{B0B05AE5-5098-4FBF-A700-F3B15000DEC9}" srcOrd="1" destOrd="0" presId="urn:microsoft.com/office/officeart/2009/3/layout/HorizontalOrganizationChart"/>
    <dgm:cxn modelId="{94019D5A-602B-4633-B6CD-FD6547DD7569}" type="presOf" srcId="{B194D759-DC0B-4ACF-9913-220DE00436F1}" destId="{56ABECAE-573A-403F-9FB8-A0A4691E20D0}" srcOrd="1" destOrd="0" presId="urn:microsoft.com/office/officeart/2009/3/layout/HorizontalOrganizationChart"/>
    <dgm:cxn modelId="{87389B7F-3414-4D3F-8D9A-023ACA267876}" srcId="{89EA9A88-FF4E-42B1-89FB-D5B20172E271}" destId="{F917DBA7-4B00-4B19-8036-D863BD4C972C}" srcOrd="0" destOrd="0" parTransId="{DD1C87D4-8328-4712-AEAF-C9A305E60E81}" sibTransId="{92EA6357-2B7E-4114-9E4F-CBE5E5B146CC}"/>
    <dgm:cxn modelId="{71D2B38D-A87B-45DC-ACA1-082E97B2725E}" type="presOf" srcId="{634485B1-E158-4714-979B-1F8D9EC4B500}" destId="{47BE33B1-4AC0-4384-8B31-A9EA1812DBB7}" srcOrd="1" destOrd="0" presId="urn:microsoft.com/office/officeart/2009/3/layout/HorizontalOrganizationChart"/>
    <dgm:cxn modelId="{76C2CB8F-1AAB-4D3F-8037-A79A25A6A625}" type="presOf" srcId="{634485B1-E158-4714-979B-1F8D9EC4B500}" destId="{088DC360-9543-4A51-8E5A-18F09206FCEF}" srcOrd="0" destOrd="0" presId="urn:microsoft.com/office/officeart/2009/3/layout/HorizontalOrganizationChart"/>
    <dgm:cxn modelId="{037FE791-81E4-4561-A872-CBED4B7490B1}" srcId="{473707EC-5161-4657-B7BD-59D52DB3BB9F}" destId="{1A95ED7D-EA28-41FA-B73F-6EDE2C88C1F2}" srcOrd="0" destOrd="0" parTransId="{C0EC3B64-BD91-4359-A467-F1A9924893E0}" sibTransId="{6E5270E2-A813-4FC3-BA58-132DE9F2CAD1}"/>
    <dgm:cxn modelId="{B31C9D95-04A9-4A19-8AF0-344D6921F7AC}" type="presOf" srcId="{F917DBA7-4B00-4B19-8036-D863BD4C972C}" destId="{586B4637-433B-491A-8B40-56A6F22D8C48}" srcOrd="0" destOrd="0" presId="urn:microsoft.com/office/officeart/2009/3/layout/HorizontalOrganizationChart"/>
    <dgm:cxn modelId="{C3FFA3A0-685B-4D10-B342-9ECDE3AEBF7C}" type="presOf" srcId="{89EA9A88-FF4E-42B1-89FB-D5B20172E271}" destId="{BF458380-437E-4656-8A72-BF607E0402D5}" srcOrd="0" destOrd="0" presId="urn:microsoft.com/office/officeart/2009/3/layout/HorizontalOrganizationChart"/>
    <dgm:cxn modelId="{AEC603A4-CBF8-4CE4-B8CB-617AA11CD80E}" srcId="{B194D759-DC0B-4ACF-9913-220DE00436F1}" destId="{473707EC-5161-4657-B7BD-59D52DB3BB9F}" srcOrd="2" destOrd="0" parTransId="{DBC5578A-F6E8-4215-9903-E9383233C443}" sibTransId="{85A25B55-6305-40AB-8DA7-F958360E7CA7}"/>
    <dgm:cxn modelId="{8FE256A4-3F57-4845-BF7F-EEF0D28676F1}" type="presOf" srcId="{F5A1FF2C-1F19-456B-9E90-69CC9134C040}" destId="{651028AC-15B3-4B75-B8DE-C7D02BCD2A0A}" srcOrd="0" destOrd="0" presId="urn:microsoft.com/office/officeart/2009/3/layout/HorizontalOrganizationChart"/>
    <dgm:cxn modelId="{C3070FA7-ED7A-4652-BBDB-167E012AB210}" type="presOf" srcId="{DD1C87D4-8328-4712-AEAF-C9A305E60E81}" destId="{FCC11F38-AA39-4304-BB64-7C5747F20566}" srcOrd="0" destOrd="0" presId="urn:microsoft.com/office/officeart/2009/3/layout/HorizontalOrganizationChart"/>
    <dgm:cxn modelId="{EEE7EDA7-960E-43A1-ADAB-65B2DAB4D2DB}" type="presOf" srcId="{DBC5578A-F6E8-4215-9903-E9383233C443}" destId="{581D8234-81FB-4D8F-BD8F-9F4017D4AD18}" srcOrd="0" destOrd="0" presId="urn:microsoft.com/office/officeart/2009/3/layout/HorizontalOrganizationChart"/>
    <dgm:cxn modelId="{301369B0-5A24-44BD-8A8B-EF1F1AEE55D3}" srcId="{6EDC5483-E05E-47D9-8CA4-65E8CE84D6B4}" destId="{634485B1-E158-4714-979B-1F8D9EC4B500}" srcOrd="0" destOrd="0" parTransId="{F5A1FF2C-1F19-456B-9E90-69CC9134C040}" sibTransId="{A5EC0437-0D86-48ED-9774-3A48D89404CA}"/>
    <dgm:cxn modelId="{3EE595CE-8A0F-49B8-A561-182EC475D6C7}" type="presOf" srcId="{68196EB1-EB38-4C68-B862-CA694D17C5A7}" destId="{26C09E0B-D9F4-4FF9-B01E-D46DAAD6F7AD}" srcOrd="0" destOrd="0" presId="urn:microsoft.com/office/officeart/2009/3/layout/HorizontalOrganizationChart"/>
    <dgm:cxn modelId="{210DCFD5-ACCF-4D33-8A05-B12DA4AAADEE}" type="presOf" srcId="{B194D759-DC0B-4ACF-9913-220DE00436F1}" destId="{CAD871E2-6BB0-4CE4-A7C5-F275522FDA6D}" srcOrd="0" destOrd="0" presId="urn:microsoft.com/office/officeart/2009/3/layout/HorizontalOrganizationChart"/>
    <dgm:cxn modelId="{70EFE7DC-0E26-45E2-BBD2-7000C23543B9}" type="presOf" srcId="{6EDC5483-E05E-47D9-8CA4-65E8CE84D6B4}" destId="{F1423BA8-BB2C-4879-A203-70CB211210E0}" srcOrd="0" destOrd="0" presId="urn:microsoft.com/office/officeart/2009/3/layout/HorizontalOrganizationChart"/>
    <dgm:cxn modelId="{095DACE5-33D3-472A-86B0-2C6D578FA287}" type="presOf" srcId="{C0EC3B64-BD91-4359-A467-F1A9924893E0}" destId="{FD00337A-8EB4-4D0F-AD92-73FB92CAEAE7}" srcOrd="0" destOrd="0" presId="urn:microsoft.com/office/officeart/2009/3/layout/HorizontalOrganizationChart"/>
    <dgm:cxn modelId="{EEE1DE47-AD9E-4271-B61B-472C37A61C2A}" type="presParOf" srcId="{26C09E0B-D9F4-4FF9-B01E-D46DAAD6F7AD}" destId="{DAE61B8A-B9C6-4CB8-B2D7-16A67AD9492E}" srcOrd="0" destOrd="0" presId="urn:microsoft.com/office/officeart/2009/3/layout/HorizontalOrganizationChart"/>
    <dgm:cxn modelId="{5350A61B-18F5-4401-BB14-B0067CF04FB0}" type="presParOf" srcId="{DAE61B8A-B9C6-4CB8-B2D7-16A67AD9492E}" destId="{5F4C0E5B-4FE0-4D06-BDE4-8BA5802BEE60}" srcOrd="0" destOrd="0" presId="urn:microsoft.com/office/officeart/2009/3/layout/HorizontalOrganizationChart"/>
    <dgm:cxn modelId="{B2E5CB2E-C0CD-432D-BFF4-BE31BD94079F}" type="presParOf" srcId="{5F4C0E5B-4FE0-4D06-BDE4-8BA5802BEE60}" destId="{CAD871E2-6BB0-4CE4-A7C5-F275522FDA6D}" srcOrd="0" destOrd="0" presId="urn:microsoft.com/office/officeart/2009/3/layout/HorizontalOrganizationChart"/>
    <dgm:cxn modelId="{78E95244-9679-4CAE-BA55-89E717E2A127}" type="presParOf" srcId="{5F4C0E5B-4FE0-4D06-BDE4-8BA5802BEE60}" destId="{56ABECAE-573A-403F-9FB8-A0A4691E20D0}" srcOrd="1" destOrd="0" presId="urn:microsoft.com/office/officeart/2009/3/layout/HorizontalOrganizationChart"/>
    <dgm:cxn modelId="{277732C5-F3D3-4E5F-BCE3-555C333D84A9}" type="presParOf" srcId="{DAE61B8A-B9C6-4CB8-B2D7-16A67AD9492E}" destId="{D4441F4A-0097-493C-AF73-0FB8251870E8}" srcOrd="1" destOrd="0" presId="urn:microsoft.com/office/officeart/2009/3/layout/HorizontalOrganizationChart"/>
    <dgm:cxn modelId="{31746C51-89F8-4525-97E5-A3CF67C4B1C7}" type="presParOf" srcId="{D4441F4A-0097-493C-AF73-0FB8251870E8}" destId="{096F58E6-86C6-4334-968C-BCBE8D8066C2}" srcOrd="0" destOrd="0" presId="urn:microsoft.com/office/officeart/2009/3/layout/HorizontalOrganizationChart"/>
    <dgm:cxn modelId="{8314BC99-9A9D-408F-9784-228B80A16137}" type="presParOf" srcId="{D4441F4A-0097-493C-AF73-0FB8251870E8}" destId="{8E2F1A78-FC76-4B54-8711-9898F22049E8}" srcOrd="1" destOrd="0" presId="urn:microsoft.com/office/officeart/2009/3/layout/HorizontalOrganizationChart"/>
    <dgm:cxn modelId="{01384A16-7698-4468-B0EE-469153BD810F}" type="presParOf" srcId="{8E2F1A78-FC76-4B54-8711-9898F22049E8}" destId="{FD93122B-E064-4B23-812F-90CD1044B2ED}" srcOrd="0" destOrd="0" presId="urn:microsoft.com/office/officeart/2009/3/layout/HorizontalOrganizationChart"/>
    <dgm:cxn modelId="{A9D16292-941D-4A44-A90C-39858FC9062B}" type="presParOf" srcId="{FD93122B-E064-4B23-812F-90CD1044B2ED}" destId="{BF458380-437E-4656-8A72-BF607E0402D5}" srcOrd="0" destOrd="0" presId="urn:microsoft.com/office/officeart/2009/3/layout/HorizontalOrganizationChart"/>
    <dgm:cxn modelId="{2791C999-D979-4045-B5B7-A15EDEC1FB99}" type="presParOf" srcId="{FD93122B-E064-4B23-812F-90CD1044B2ED}" destId="{B0B05AE5-5098-4FBF-A700-F3B15000DEC9}" srcOrd="1" destOrd="0" presId="urn:microsoft.com/office/officeart/2009/3/layout/HorizontalOrganizationChart"/>
    <dgm:cxn modelId="{F709AC4F-5375-4A0A-8470-A72CBA03CD3E}" type="presParOf" srcId="{8E2F1A78-FC76-4B54-8711-9898F22049E8}" destId="{1D7CAF16-211E-4CF1-B206-87231AA0FD9D}" srcOrd="1" destOrd="0" presId="urn:microsoft.com/office/officeart/2009/3/layout/HorizontalOrganizationChart"/>
    <dgm:cxn modelId="{AFEF7F21-FBC3-470A-A988-F1AF6F184995}" type="presParOf" srcId="{1D7CAF16-211E-4CF1-B206-87231AA0FD9D}" destId="{FCC11F38-AA39-4304-BB64-7C5747F20566}" srcOrd="0" destOrd="0" presId="urn:microsoft.com/office/officeart/2009/3/layout/HorizontalOrganizationChart"/>
    <dgm:cxn modelId="{74E1F6F9-81ED-42E3-BB6B-1760A0BE225C}" type="presParOf" srcId="{1D7CAF16-211E-4CF1-B206-87231AA0FD9D}" destId="{D51D8F6D-CBEA-49A7-899E-18C6BF998D7B}" srcOrd="1" destOrd="0" presId="urn:microsoft.com/office/officeart/2009/3/layout/HorizontalOrganizationChart"/>
    <dgm:cxn modelId="{EDAA05BC-7622-4FD9-AEA2-A9F4099F0B24}" type="presParOf" srcId="{D51D8F6D-CBEA-49A7-899E-18C6BF998D7B}" destId="{5BD702A8-2AC8-4160-83DF-7243AAA86B55}" srcOrd="0" destOrd="0" presId="urn:microsoft.com/office/officeart/2009/3/layout/HorizontalOrganizationChart"/>
    <dgm:cxn modelId="{0DB8FD9B-EA23-4269-B8D2-1666BF91E266}" type="presParOf" srcId="{5BD702A8-2AC8-4160-83DF-7243AAA86B55}" destId="{586B4637-433B-491A-8B40-56A6F22D8C48}" srcOrd="0" destOrd="0" presId="urn:microsoft.com/office/officeart/2009/3/layout/HorizontalOrganizationChart"/>
    <dgm:cxn modelId="{E5E56B67-9662-4274-8703-2226E052ADE9}" type="presParOf" srcId="{5BD702A8-2AC8-4160-83DF-7243AAA86B55}" destId="{2D02425B-8723-4C03-87BE-F48F3AAEACE2}" srcOrd="1" destOrd="0" presId="urn:microsoft.com/office/officeart/2009/3/layout/HorizontalOrganizationChart"/>
    <dgm:cxn modelId="{30250247-541E-47A9-B20C-972F7585DA9D}" type="presParOf" srcId="{D51D8F6D-CBEA-49A7-899E-18C6BF998D7B}" destId="{D41A4D13-064E-46E5-A56F-DA4999E597D0}" srcOrd="1" destOrd="0" presId="urn:microsoft.com/office/officeart/2009/3/layout/HorizontalOrganizationChart"/>
    <dgm:cxn modelId="{A9F0768D-481D-4029-8D49-3C432A5551DD}" type="presParOf" srcId="{D51D8F6D-CBEA-49A7-899E-18C6BF998D7B}" destId="{EAEF79F2-791D-4B6B-A785-A0676E597DE6}" srcOrd="2" destOrd="0" presId="urn:microsoft.com/office/officeart/2009/3/layout/HorizontalOrganizationChart"/>
    <dgm:cxn modelId="{5B2B9A3E-EFFE-492E-9936-9DDCF3EF9ABE}" type="presParOf" srcId="{8E2F1A78-FC76-4B54-8711-9898F22049E8}" destId="{D6CE2E60-C5BD-41C8-8C31-6BA57FB4263A}" srcOrd="2" destOrd="0" presId="urn:microsoft.com/office/officeart/2009/3/layout/HorizontalOrganizationChart"/>
    <dgm:cxn modelId="{EE5BC585-BC8D-4869-93E4-C4E19EF194EC}" type="presParOf" srcId="{D4441F4A-0097-493C-AF73-0FB8251870E8}" destId="{E4085F41-8690-45C2-BDD7-93C7D1FBC7DC}" srcOrd="2" destOrd="0" presId="urn:microsoft.com/office/officeart/2009/3/layout/HorizontalOrganizationChart"/>
    <dgm:cxn modelId="{E03E314B-3FC8-42B6-8B82-723D567FDADC}" type="presParOf" srcId="{D4441F4A-0097-493C-AF73-0FB8251870E8}" destId="{6DAC8B11-59DF-4D79-AD8F-ED2643A8B64B}" srcOrd="3" destOrd="0" presId="urn:microsoft.com/office/officeart/2009/3/layout/HorizontalOrganizationChart"/>
    <dgm:cxn modelId="{6DB404D0-948A-4CB4-8718-77A31756D929}" type="presParOf" srcId="{6DAC8B11-59DF-4D79-AD8F-ED2643A8B64B}" destId="{11D88701-9868-4208-9807-8996AA433AD7}" srcOrd="0" destOrd="0" presId="urn:microsoft.com/office/officeart/2009/3/layout/HorizontalOrganizationChart"/>
    <dgm:cxn modelId="{FF652F37-50FE-4AED-8B01-66511B937F80}" type="presParOf" srcId="{11D88701-9868-4208-9807-8996AA433AD7}" destId="{F1423BA8-BB2C-4879-A203-70CB211210E0}" srcOrd="0" destOrd="0" presId="urn:microsoft.com/office/officeart/2009/3/layout/HorizontalOrganizationChart"/>
    <dgm:cxn modelId="{1F427A6D-54C3-4777-B533-591257FB7201}" type="presParOf" srcId="{11D88701-9868-4208-9807-8996AA433AD7}" destId="{7DE2CE55-7E0A-4F07-AEBE-32DEB5DF7963}" srcOrd="1" destOrd="0" presId="urn:microsoft.com/office/officeart/2009/3/layout/HorizontalOrganizationChart"/>
    <dgm:cxn modelId="{C2B381A1-E4D6-480F-80DC-3A215B8FB41C}" type="presParOf" srcId="{6DAC8B11-59DF-4D79-AD8F-ED2643A8B64B}" destId="{2128383A-5DC2-4434-BD10-B68C04A8C731}" srcOrd="1" destOrd="0" presId="urn:microsoft.com/office/officeart/2009/3/layout/HorizontalOrganizationChart"/>
    <dgm:cxn modelId="{E7563646-6A73-4393-A407-6403ABC48B5E}" type="presParOf" srcId="{2128383A-5DC2-4434-BD10-B68C04A8C731}" destId="{651028AC-15B3-4B75-B8DE-C7D02BCD2A0A}" srcOrd="0" destOrd="0" presId="urn:microsoft.com/office/officeart/2009/3/layout/HorizontalOrganizationChart"/>
    <dgm:cxn modelId="{3BFAF6BF-2E8F-41CA-9A84-BB7ACF1BA147}" type="presParOf" srcId="{2128383A-5DC2-4434-BD10-B68C04A8C731}" destId="{FC5314D6-1D21-44B3-9710-6D52DDB9FF8E}" srcOrd="1" destOrd="0" presId="urn:microsoft.com/office/officeart/2009/3/layout/HorizontalOrganizationChart"/>
    <dgm:cxn modelId="{BC6BC0A1-8651-4189-953B-EA1BA64396BF}" type="presParOf" srcId="{FC5314D6-1D21-44B3-9710-6D52DDB9FF8E}" destId="{6E588553-DC0A-451A-80CB-93EBDC08ED0E}" srcOrd="0" destOrd="0" presId="urn:microsoft.com/office/officeart/2009/3/layout/HorizontalOrganizationChart"/>
    <dgm:cxn modelId="{B0733EB5-8FB3-4160-8D8F-625CE17DBA73}" type="presParOf" srcId="{6E588553-DC0A-451A-80CB-93EBDC08ED0E}" destId="{088DC360-9543-4A51-8E5A-18F09206FCEF}" srcOrd="0" destOrd="0" presId="urn:microsoft.com/office/officeart/2009/3/layout/HorizontalOrganizationChart"/>
    <dgm:cxn modelId="{904A2E66-1857-48AF-813F-E3B560BFA67F}" type="presParOf" srcId="{6E588553-DC0A-451A-80CB-93EBDC08ED0E}" destId="{47BE33B1-4AC0-4384-8B31-A9EA1812DBB7}" srcOrd="1" destOrd="0" presId="urn:microsoft.com/office/officeart/2009/3/layout/HorizontalOrganizationChart"/>
    <dgm:cxn modelId="{C1D1F413-338C-430C-A73F-38827D5BAB5B}" type="presParOf" srcId="{FC5314D6-1D21-44B3-9710-6D52DDB9FF8E}" destId="{C44D975D-6CF3-4190-B242-3364C0E45EBA}" srcOrd="1" destOrd="0" presId="urn:microsoft.com/office/officeart/2009/3/layout/HorizontalOrganizationChart"/>
    <dgm:cxn modelId="{7A68A64C-5AF3-4937-9839-376C682C0347}" type="presParOf" srcId="{FC5314D6-1D21-44B3-9710-6D52DDB9FF8E}" destId="{398DB03D-196E-414E-8F10-7DE9B3AD4900}" srcOrd="2" destOrd="0" presId="urn:microsoft.com/office/officeart/2009/3/layout/HorizontalOrganizationChart"/>
    <dgm:cxn modelId="{332DEBA9-9CDB-4B61-AABD-F2E572B36C73}" type="presParOf" srcId="{6DAC8B11-59DF-4D79-AD8F-ED2643A8B64B}" destId="{04E69DB0-EB7E-4AAF-982F-B093D5149D30}" srcOrd="2" destOrd="0" presId="urn:microsoft.com/office/officeart/2009/3/layout/HorizontalOrganizationChart"/>
    <dgm:cxn modelId="{8383D78B-1041-4205-B29D-905600834D6A}" type="presParOf" srcId="{D4441F4A-0097-493C-AF73-0FB8251870E8}" destId="{581D8234-81FB-4D8F-BD8F-9F4017D4AD18}" srcOrd="4" destOrd="0" presId="urn:microsoft.com/office/officeart/2009/3/layout/HorizontalOrganizationChart"/>
    <dgm:cxn modelId="{6CD2203E-1942-4555-A22D-F1360EE99CD6}" type="presParOf" srcId="{D4441F4A-0097-493C-AF73-0FB8251870E8}" destId="{BE083448-AD14-4A7A-B520-16E9D6626151}" srcOrd="5" destOrd="0" presId="urn:microsoft.com/office/officeart/2009/3/layout/HorizontalOrganizationChart"/>
    <dgm:cxn modelId="{ACDC1769-ACAC-41F2-8687-1CE148753E68}" type="presParOf" srcId="{BE083448-AD14-4A7A-B520-16E9D6626151}" destId="{47D592B1-82FF-451C-9E44-CC6669A70B0D}" srcOrd="0" destOrd="0" presId="urn:microsoft.com/office/officeart/2009/3/layout/HorizontalOrganizationChart"/>
    <dgm:cxn modelId="{30A8D91A-CFC7-4E63-B1A7-57B9E99BEBCC}" type="presParOf" srcId="{47D592B1-82FF-451C-9E44-CC6669A70B0D}" destId="{BE48AC9B-2CDD-46EC-B4EA-41631973A808}" srcOrd="0" destOrd="0" presId="urn:microsoft.com/office/officeart/2009/3/layout/HorizontalOrganizationChart"/>
    <dgm:cxn modelId="{161EDEF4-6060-4E79-BA6C-3A5A65E0A3C5}" type="presParOf" srcId="{47D592B1-82FF-451C-9E44-CC6669A70B0D}" destId="{E5037330-AE0D-4B19-AB46-EE1A9786EC19}" srcOrd="1" destOrd="0" presId="urn:microsoft.com/office/officeart/2009/3/layout/HorizontalOrganizationChart"/>
    <dgm:cxn modelId="{025387F9-944F-4B08-8013-BBFF60E96808}" type="presParOf" srcId="{BE083448-AD14-4A7A-B520-16E9D6626151}" destId="{3C7CC2A9-104F-49B4-8892-687906388440}" srcOrd="1" destOrd="0" presId="urn:microsoft.com/office/officeart/2009/3/layout/HorizontalOrganizationChart"/>
    <dgm:cxn modelId="{F58AB583-7640-461E-9605-6C91E56ED6F3}" type="presParOf" srcId="{3C7CC2A9-104F-49B4-8892-687906388440}" destId="{FD00337A-8EB4-4D0F-AD92-73FB92CAEAE7}" srcOrd="0" destOrd="0" presId="urn:microsoft.com/office/officeart/2009/3/layout/HorizontalOrganizationChart"/>
    <dgm:cxn modelId="{9DD12AE5-60E8-4C8C-9E8F-EC48C1C58F32}" type="presParOf" srcId="{3C7CC2A9-104F-49B4-8892-687906388440}" destId="{B4A3D172-26CD-48D2-92D3-0CFE44BAC3A1}" srcOrd="1" destOrd="0" presId="urn:microsoft.com/office/officeart/2009/3/layout/HorizontalOrganizationChart"/>
    <dgm:cxn modelId="{CE32E127-C9D7-43ED-BF3D-68B04AD394A8}" type="presParOf" srcId="{B4A3D172-26CD-48D2-92D3-0CFE44BAC3A1}" destId="{168CE7CF-FBC9-4D31-9D76-3A68D730B365}" srcOrd="0" destOrd="0" presId="urn:microsoft.com/office/officeart/2009/3/layout/HorizontalOrganizationChart"/>
    <dgm:cxn modelId="{1CEE9F9F-8E9B-4D88-9A34-A66B4FAA2ADB}" type="presParOf" srcId="{168CE7CF-FBC9-4D31-9D76-3A68D730B365}" destId="{F294D965-AFE7-42B8-9778-1080F7080ECA}" srcOrd="0" destOrd="0" presId="urn:microsoft.com/office/officeart/2009/3/layout/HorizontalOrganizationChart"/>
    <dgm:cxn modelId="{2F474BC9-21F6-4798-99C4-589B5DDA28F4}" type="presParOf" srcId="{168CE7CF-FBC9-4D31-9D76-3A68D730B365}" destId="{EAA61B08-BFCF-460D-850D-D0DF0CD7E8B1}" srcOrd="1" destOrd="0" presId="urn:microsoft.com/office/officeart/2009/3/layout/HorizontalOrganizationChart"/>
    <dgm:cxn modelId="{DE648A12-20C3-422D-BEDB-1360A49561CC}" type="presParOf" srcId="{B4A3D172-26CD-48D2-92D3-0CFE44BAC3A1}" destId="{98B31FA1-EAE2-492D-AE1F-196167B468B3}" srcOrd="1" destOrd="0" presId="urn:microsoft.com/office/officeart/2009/3/layout/HorizontalOrganizationChart"/>
    <dgm:cxn modelId="{362C010E-8A82-44A6-B92A-521BE8619F91}" type="presParOf" srcId="{B4A3D172-26CD-48D2-92D3-0CFE44BAC3A1}" destId="{05A6FC5F-C8AE-4DDF-A3A4-92D575DF882D}" srcOrd="2" destOrd="0" presId="urn:microsoft.com/office/officeart/2009/3/layout/HorizontalOrganizationChart"/>
    <dgm:cxn modelId="{0192AC08-256E-40A4-9BF8-C7FF099D08CE}" type="presParOf" srcId="{BE083448-AD14-4A7A-B520-16E9D6626151}" destId="{8E40B951-E0B6-4653-B66C-4BE62CD448E6}" srcOrd="2" destOrd="0" presId="urn:microsoft.com/office/officeart/2009/3/layout/HorizontalOrganizationChart"/>
    <dgm:cxn modelId="{D16AA3C5-2270-4775-ACA6-E9534450C953}" type="presParOf" srcId="{DAE61B8A-B9C6-4CB8-B2D7-16A67AD9492E}" destId="{3E1B9E04-CDFA-441F-8126-99DF3F28EBE8}"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4560509-2A2C-4D14-A66B-5CC15A606CA6}"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D84AF179-B64B-4F6D-989E-AF034F59BD47}">
      <dgm:prSet phldrT="[Text]" custT="1"/>
      <dgm:spPr/>
      <dgm:t>
        <a:bodyPr/>
        <a:lstStyle/>
        <a:p>
          <a:r>
            <a:rPr lang="en-US" sz="1400" dirty="0"/>
            <a:t>ITC</a:t>
          </a:r>
        </a:p>
      </dgm:t>
    </dgm:pt>
    <dgm:pt modelId="{02F5C912-FEA5-4AA6-8CA1-2BB025C9B222}" type="parTrans" cxnId="{376143BC-3636-4B6E-AE81-B60C0D6F4D26}">
      <dgm:prSet/>
      <dgm:spPr/>
      <dgm:t>
        <a:bodyPr/>
        <a:lstStyle/>
        <a:p>
          <a:endParaRPr lang="en-US"/>
        </a:p>
      </dgm:t>
    </dgm:pt>
    <dgm:pt modelId="{F1ACEAAD-CA8F-483D-8EFA-9A3ADE813000}" type="sibTrans" cxnId="{376143BC-3636-4B6E-AE81-B60C0D6F4D26}">
      <dgm:prSet/>
      <dgm:spPr/>
      <dgm:t>
        <a:bodyPr/>
        <a:lstStyle/>
        <a:p>
          <a:endParaRPr lang="en-US"/>
        </a:p>
      </dgm:t>
    </dgm:pt>
    <dgm:pt modelId="{5EA2C8CD-C49B-40B0-988A-B6AC24D26672}">
      <dgm:prSet phldrT="[Text]" custT="1"/>
      <dgm:spPr/>
      <dgm:t>
        <a:bodyPr/>
        <a:lstStyle/>
        <a:p>
          <a:r>
            <a:rPr lang="en-US" sz="1400" dirty="0"/>
            <a:t>Generally All Credits</a:t>
          </a:r>
        </a:p>
      </dgm:t>
    </dgm:pt>
    <dgm:pt modelId="{77E2D5CA-786D-41FC-8CE0-57CCC0F68F18}" type="parTrans" cxnId="{2E97EC17-B718-4394-A8E4-99BAB490D605}">
      <dgm:prSet/>
      <dgm:spPr/>
      <dgm:t>
        <a:bodyPr/>
        <a:lstStyle/>
        <a:p>
          <a:endParaRPr lang="en-US" sz="2400"/>
        </a:p>
      </dgm:t>
    </dgm:pt>
    <dgm:pt modelId="{74086629-0316-421B-B6E4-B6793DA06BFD}" type="sibTrans" cxnId="{2E97EC17-B718-4394-A8E4-99BAB490D605}">
      <dgm:prSet/>
      <dgm:spPr/>
      <dgm:t>
        <a:bodyPr/>
        <a:lstStyle/>
        <a:p>
          <a:endParaRPr lang="en-US"/>
        </a:p>
      </dgm:t>
    </dgm:pt>
    <dgm:pt modelId="{91E5195B-ED52-415B-98D9-53747FED34E5}">
      <dgm:prSet phldrT="[Text]" custT="1"/>
      <dgm:spPr/>
      <dgm:t>
        <a:bodyPr/>
        <a:lstStyle/>
        <a:p>
          <a:r>
            <a:rPr lang="en-US" sz="1400" dirty="0"/>
            <a:t>Used in Business</a:t>
          </a:r>
        </a:p>
      </dgm:t>
    </dgm:pt>
    <dgm:pt modelId="{A57DEFC8-8EF2-4CAB-8A39-00D9E0DF4F7C}" type="parTrans" cxnId="{CE8F885B-2313-467F-9D5B-1AF2FCF6FEED}">
      <dgm:prSet/>
      <dgm:spPr/>
      <dgm:t>
        <a:bodyPr/>
        <a:lstStyle/>
        <a:p>
          <a:endParaRPr lang="en-US" sz="2400"/>
        </a:p>
      </dgm:t>
    </dgm:pt>
    <dgm:pt modelId="{5737471E-0789-495D-94A9-92BB2C4F23E5}" type="sibTrans" cxnId="{CE8F885B-2313-467F-9D5B-1AF2FCF6FEED}">
      <dgm:prSet/>
      <dgm:spPr/>
      <dgm:t>
        <a:bodyPr/>
        <a:lstStyle/>
        <a:p>
          <a:endParaRPr lang="en-US"/>
        </a:p>
      </dgm:t>
    </dgm:pt>
    <dgm:pt modelId="{F889955D-35E4-4432-8929-E586143BDBDD}">
      <dgm:prSet phldrT="[Text]" custT="1"/>
      <dgm:spPr/>
      <dgm:t>
        <a:bodyPr/>
        <a:lstStyle/>
        <a:p>
          <a:r>
            <a:rPr lang="en-US" sz="1400" dirty="0"/>
            <a:t>Not Available</a:t>
          </a:r>
        </a:p>
      </dgm:t>
    </dgm:pt>
    <dgm:pt modelId="{BC18D2D1-DC03-4EA1-8D99-7CD21A55484B}" type="parTrans" cxnId="{B1DC76B8-8745-4A55-8020-71EFFF3B5D8E}">
      <dgm:prSet/>
      <dgm:spPr/>
      <dgm:t>
        <a:bodyPr/>
        <a:lstStyle/>
        <a:p>
          <a:endParaRPr lang="en-US" sz="2400"/>
        </a:p>
      </dgm:t>
    </dgm:pt>
    <dgm:pt modelId="{07F22769-3B63-4805-9E32-74EED4140671}" type="sibTrans" cxnId="{B1DC76B8-8745-4A55-8020-71EFFF3B5D8E}">
      <dgm:prSet/>
      <dgm:spPr/>
      <dgm:t>
        <a:bodyPr/>
        <a:lstStyle/>
        <a:p>
          <a:endParaRPr lang="en-US"/>
        </a:p>
      </dgm:t>
    </dgm:pt>
    <dgm:pt modelId="{E8E365EF-C1AF-431D-8AF2-DEB26FA70650}">
      <dgm:prSet phldrT="[Text]" custT="1"/>
      <dgm:spPr/>
      <dgm:t>
        <a:bodyPr/>
        <a:lstStyle/>
        <a:p>
          <a:r>
            <a:rPr lang="en-US" sz="1400" dirty="0"/>
            <a:t>Not used in Business</a:t>
          </a:r>
        </a:p>
      </dgm:t>
    </dgm:pt>
    <dgm:pt modelId="{078F1E24-1F5F-445B-BB03-48B1366D8281}" type="parTrans" cxnId="{E17852C1-C627-4953-9171-91420F14084D}">
      <dgm:prSet/>
      <dgm:spPr/>
      <dgm:t>
        <a:bodyPr/>
        <a:lstStyle/>
        <a:p>
          <a:endParaRPr lang="en-US" sz="2400"/>
        </a:p>
      </dgm:t>
    </dgm:pt>
    <dgm:pt modelId="{D840FEFA-1383-4F3D-B9F9-18B4DA9698B8}" type="sibTrans" cxnId="{E17852C1-C627-4953-9171-91420F14084D}">
      <dgm:prSet/>
      <dgm:spPr/>
      <dgm:t>
        <a:bodyPr/>
        <a:lstStyle/>
        <a:p>
          <a:endParaRPr lang="en-US"/>
        </a:p>
      </dgm:t>
    </dgm:pt>
    <dgm:pt modelId="{4FDA6AA2-28C9-4C55-83B5-DFD72B51FA16}">
      <dgm:prSet phldrT="[Text]" custT="1"/>
      <dgm:spPr/>
      <dgm:t>
        <a:bodyPr/>
        <a:lstStyle/>
        <a:p>
          <a:r>
            <a:rPr lang="en-US" sz="1400" dirty="0"/>
            <a:t>Used for Exempted Sales</a:t>
          </a:r>
        </a:p>
      </dgm:t>
    </dgm:pt>
    <dgm:pt modelId="{1B3F83F3-6458-4FE8-AF89-6E031157E836}" type="parTrans" cxnId="{DA4486D2-ACF5-40DD-A20C-AEF138CDF52A}">
      <dgm:prSet/>
      <dgm:spPr/>
      <dgm:t>
        <a:bodyPr/>
        <a:lstStyle/>
        <a:p>
          <a:endParaRPr lang="en-US" sz="2400"/>
        </a:p>
      </dgm:t>
    </dgm:pt>
    <dgm:pt modelId="{94B34F83-1883-4700-A5C6-6C5D99529B58}" type="sibTrans" cxnId="{DA4486D2-ACF5-40DD-A20C-AEF138CDF52A}">
      <dgm:prSet/>
      <dgm:spPr/>
      <dgm:t>
        <a:bodyPr/>
        <a:lstStyle/>
        <a:p>
          <a:endParaRPr lang="en-US"/>
        </a:p>
      </dgm:t>
    </dgm:pt>
    <dgm:pt modelId="{CB0302AB-8EAE-43A7-BE4A-178220FCC049}">
      <dgm:prSet phldrT="[Text]" custT="1"/>
      <dgm:spPr/>
      <dgm:t>
        <a:bodyPr/>
        <a:lstStyle/>
        <a:p>
          <a:r>
            <a:rPr lang="en-US" sz="1400" dirty="0"/>
            <a:t>Restricted Credits</a:t>
          </a:r>
        </a:p>
      </dgm:t>
    </dgm:pt>
    <dgm:pt modelId="{F6C2BCA3-7EC7-4EDE-AC78-4EDC7DE7EEA8}" type="parTrans" cxnId="{6ABD564A-EFB1-4896-8EB6-01FF40C65DCE}">
      <dgm:prSet/>
      <dgm:spPr/>
      <dgm:t>
        <a:bodyPr/>
        <a:lstStyle/>
        <a:p>
          <a:endParaRPr lang="en-US" sz="2400"/>
        </a:p>
      </dgm:t>
    </dgm:pt>
    <dgm:pt modelId="{A9EC39BD-B3AB-42F3-8395-60D90616EEA7}" type="sibTrans" cxnId="{6ABD564A-EFB1-4896-8EB6-01FF40C65DCE}">
      <dgm:prSet/>
      <dgm:spPr/>
      <dgm:t>
        <a:bodyPr/>
        <a:lstStyle/>
        <a:p>
          <a:endParaRPr lang="en-US"/>
        </a:p>
      </dgm:t>
    </dgm:pt>
    <dgm:pt modelId="{F37C6407-46D0-4AD0-BA6E-C514EC636478}">
      <dgm:prSet phldrT="[Text]" custT="1"/>
      <dgm:spPr/>
      <dgm:t>
        <a:bodyPr/>
        <a:lstStyle/>
        <a:p>
          <a:pPr>
            <a:buNone/>
          </a:pPr>
          <a:r>
            <a:rPr lang="en-IN" sz="1400" dirty="0"/>
            <a:t>motor vehicles &amp; other conveyances-</a:t>
          </a:r>
          <a:endParaRPr lang="en-US" sz="1400" dirty="0"/>
        </a:p>
      </dgm:t>
    </dgm:pt>
    <dgm:pt modelId="{82AF96BB-25DC-4FA7-B5D0-3F7EC2BC03EE}" type="parTrans" cxnId="{C01614EC-CBC3-40ED-89EF-6B7B29EB7AC9}">
      <dgm:prSet/>
      <dgm:spPr/>
      <dgm:t>
        <a:bodyPr/>
        <a:lstStyle/>
        <a:p>
          <a:endParaRPr lang="en-US" sz="2400"/>
        </a:p>
      </dgm:t>
    </dgm:pt>
    <dgm:pt modelId="{98358435-009D-494D-A826-2CE246703DDE}" type="sibTrans" cxnId="{C01614EC-CBC3-40ED-89EF-6B7B29EB7AC9}">
      <dgm:prSet/>
      <dgm:spPr/>
      <dgm:t>
        <a:bodyPr/>
        <a:lstStyle/>
        <a:p>
          <a:endParaRPr lang="en-US"/>
        </a:p>
      </dgm:t>
    </dgm:pt>
    <dgm:pt modelId="{E7D6DEB1-C1C3-4B16-BA01-0B0572159C79}">
      <dgm:prSet custT="1"/>
      <dgm:spPr/>
      <dgm:t>
        <a:bodyPr/>
        <a:lstStyle/>
        <a:p>
          <a:r>
            <a:rPr lang="en-IN" sz="1400" dirty="0"/>
            <a:t>Other</a:t>
          </a:r>
        </a:p>
      </dgm:t>
    </dgm:pt>
    <dgm:pt modelId="{41E6B7A3-1B52-4751-BA0C-D1ABF3CC0218}" type="parTrans" cxnId="{0145B726-FC77-4D61-94D6-1C6204A8B98D}">
      <dgm:prSet/>
      <dgm:spPr/>
      <dgm:t>
        <a:bodyPr/>
        <a:lstStyle/>
        <a:p>
          <a:endParaRPr lang="en-US" sz="2400"/>
        </a:p>
      </dgm:t>
    </dgm:pt>
    <dgm:pt modelId="{3C1E0455-F98B-4862-9440-D9F54E417235}" type="sibTrans" cxnId="{0145B726-FC77-4D61-94D6-1C6204A8B98D}">
      <dgm:prSet/>
      <dgm:spPr/>
      <dgm:t>
        <a:bodyPr/>
        <a:lstStyle/>
        <a:p>
          <a:endParaRPr lang="en-US"/>
        </a:p>
      </dgm:t>
    </dgm:pt>
    <dgm:pt modelId="{8345603F-1A9A-48F1-AC19-0B05D0A13473}">
      <dgm:prSet custT="1"/>
      <dgm:spPr/>
      <dgm:t>
        <a:bodyPr/>
        <a:lstStyle/>
        <a:p>
          <a:r>
            <a:rPr lang="en-IN" sz="1400" dirty="0"/>
            <a:t>Rent a cab,</a:t>
          </a:r>
        </a:p>
      </dgm:t>
    </dgm:pt>
    <dgm:pt modelId="{14E93AB6-4B0C-4CDA-8833-F87377CBBC48}" type="parTrans" cxnId="{E2DA4787-606B-46AA-85A1-639A2D20EF28}">
      <dgm:prSet/>
      <dgm:spPr/>
      <dgm:t>
        <a:bodyPr/>
        <a:lstStyle/>
        <a:p>
          <a:endParaRPr lang="en-US" sz="2400"/>
        </a:p>
      </dgm:t>
    </dgm:pt>
    <dgm:pt modelId="{2BA5AE3B-27C8-4B60-80EE-6AB35C6577CC}" type="sibTrans" cxnId="{E2DA4787-606B-46AA-85A1-639A2D20EF28}">
      <dgm:prSet/>
      <dgm:spPr/>
      <dgm:t>
        <a:bodyPr/>
        <a:lstStyle/>
        <a:p>
          <a:endParaRPr lang="en-US"/>
        </a:p>
      </dgm:t>
    </dgm:pt>
    <dgm:pt modelId="{77664272-410D-4145-A1E0-82342A4E8DBB}">
      <dgm:prSet custT="1"/>
      <dgm:spPr/>
      <dgm:t>
        <a:bodyPr/>
        <a:lstStyle/>
        <a:p>
          <a:r>
            <a:rPr lang="en-IN" sz="1400" dirty="0"/>
            <a:t>Construction  services</a:t>
          </a:r>
        </a:p>
      </dgm:t>
    </dgm:pt>
    <dgm:pt modelId="{947A7260-A2A1-47EA-999B-536A040AE396}" type="parTrans" cxnId="{714275FD-269A-47F5-B54D-7F63B7D2D800}">
      <dgm:prSet/>
      <dgm:spPr/>
      <dgm:t>
        <a:bodyPr/>
        <a:lstStyle/>
        <a:p>
          <a:endParaRPr lang="en-US" sz="2400"/>
        </a:p>
      </dgm:t>
    </dgm:pt>
    <dgm:pt modelId="{8DE9958E-7ABA-4417-8043-047797973FAA}" type="sibTrans" cxnId="{714275FD-269A-47F5-B54D-7F63B7D2D800}">
      <dgm:prSet/>
      <dgm:spPr/>
      <dgm:t>
        <a:bodyPr/>
        <a:lstStyle/>
        <a:p>
          <a:endParaRPr lang="en-US"/>
        </a:p>
      </dgm:t>
    </dgm:pt>
    <dgm:pt modelId="{16AC2538-7C48-4238-BF16-59EEB2F8A4E0}">
      <dgm:prSet custT="1"/>
      <dgm:spPr/>
      <dgm:t>
        <a:bodyPr/>
        <a:lstStyle/>
        <a:p>
          <a:r>
            <a:rPr lang="en-IN" sz="1400" dirty="0"/>
            <a:t>written off or disposed of by way of gift or free samples.</a:t>
          </a:r>
        </a:p>
      </dgm:t>
    </dgm:pt>
    <dgm:pt modelId="{37599A43-D08A-49F0-BE4F-AF7B1796678F}" type="parTrans" cxnId="{9F5C71CE-C7AB-4243-8FAC-9E8133CE0AA1}">
      <dgm:prSet/>
      <dgm:spPr/>
      <dgm:t>
        <a:bodyPr/>
        <a:lstStyle/>
        <a:p>
          <a:endParaRPr lang="en-US" sz="2400"/>
        </a:p>
      </dgm:t>
    </dgm:pt>
    <dgm:pt modelId="{28B08DE5-0594-4E46-97B2-961D5B4DC6AC}" type="sibTrans" cxnId="{9F5C71CE-C7AB-4243-8FAC-9E8133CE0AA1}">
      <dgm:prSet/>
      <dgm:spPr/>
      <dgm:t>
        <a:bodyPr/>
        <a:lstStyle/>
        <a:p>
          <a:endParaRPr lang="en-US"/>
        </a:p>
      </dgm:t>
    </dgm:pt>
    <dgm:pt modelId="{7B5926E0-D28C-48C0-BFA2-AA20ABEB5EA1}">
      <dgm:prSet phldrT="[Text]" custT="1"/>
      <dgm:spPr/>
      <dgm:t>
        <a:bodyPr/>
        <a:lstStyle/>
        <a:p>
          <a:pPr>
            <a:buNone/>
          </a:pPr>
          <a:r>
            <a:rPr lang="en-IN" sz="1400" b="1" dirty="0"/>
            <a:t>Food &amp; beverages,</a:t>
          </a:r>
          <a:r>
            <a:rPr lang="en-IN" sz="1400" dirty="0"/>
            <a:t> </a:t>
          </a:r>
          <a:endParaRPr lang="en-US" sz="1400" dirty="0"/>
        </a:p>
      </dgm:t>
    </dgm:pt>
    <dgm:pt modelId="{63D078F2-272C-4BB8-8A93-7D4CFB1133A3}" type="parTrans" cxnId="{9A373B51-37C4-4640-ADB0-ABDDF01FCE3A}">
      <dgm:prSet/>
      <dgm:spPr/>
      <dgm:t>
        <a:bodyPr/>
        <a:lstStyle/>
        <a:p>
          <a:endParaRPr lang="en-US" sz="2400"/>
        </a:p>
      </dgm:t>
    </dgm:pt>
    <dgm:pt modelId="{281959CE-D4E4-4A65-A9DB-3D253B03B6A5}" type="sibTrans" cxnId="{9A373B51-37C4-4640-ADB0-ABDDF01FCE3A}">
      <dgm:prSet/>
      <dgm:spPr/>
      <dgm:t>
        <a:bodyPr/>
        <a:lstStyle/>
        <a:p>
          <a:endParaRPr lang="en-US"/>
        </a:p>
      </dgm:t>
    </dgm:pt>
    <dgm:pt modelId="{1F95AE90-77FA-449F-ABA0-E1D165127B5D}">
      <dgm:prSet phldrT="[Text]" custT="1"/>
      <dgm:spPr/>
      <dgm:t>
        <a:bodyPr/>
        <a:lstStyle/>
        <a:p>
          <a:pPr>
            <a:buNone/>
          </a:pPr>
          <a:r>
            <a:rPr lang="en-IN" sz="1400" dirty="0"/>
            <a:t>outdoor catering,</a:t>
          </a:r>
          <a:endParaRPr lang="en-US" sz="1400" dirty="0"/>
        </a:p>
      </dgm:t>
    </dgm:pt>
    <dgm:pt modelId="{7DD71E5B-C974-4FDE-89AD-E4886905DD4F}" type="parTrans" cxnId="{75185360-9669-4BDE-A8DD-8F219B4E6F24}">
      <dgm:prSet/>
      <dgm:spPr/>
      <dgm:t>
        <a:bodyPr/>
        <a:lstStyle/>
        <a:p>
          <a:endParaRPr lang="en-US" sz="2400"/>
        </a:p>
      </dgm:t>
    </dgm:pt>
    <dgm:pt modelId="{9851EB0B-DB87-4AF5-A7CF-8D6F236CC127}" type="sibTrans" cxnId="{75185360-9669-4BDE-A8DD-8F219B4E6F24}">
      <dgm:prSet/>
      <dgm:spPr/>
      <dgm:t>
        <a:bodyPr/>
        <a:lstStyle/>
        <a:p>
          <a:endParaRPr lang="en-US"/>
        </a:p>
      </dgm:t>
    </dgm:pt>
    <dgm:pt modelId="{5EA88CB0-6093-41A0-8A67-398E09ACB456}">
      <dgm:prSet phldrT="[Text]" custT="1"/>
      <dgm:spPr/>
      <dgm:t>
        <a:bodyPr/>
        <a:lstStyle/>
        <a:p>
          <a:pPr>
            <a:buNone/>
          </a:pPr>
          <a:r>
            <a:rPr lang="en-IN" sz="1400" dirty="0"/>
            <a:t> beauty</a:t>
          </a:r>
          <a:endParaRPr lang="en-US" sz="1400" dirty="0"/>
        </a:p>
      </dgm:t>
    </dgm:pt>
    <dgm:pt modelId="{2A077F77-5803-4E21-A73D-192BA2FD3937}" type="parTrans" cxnId="{6CCE19EA-A457-41F9-9B83-BAC95BD259F2}">
      <dgm:prSet/>
      <dgm:spPr/>
      <dgm:t>
        <a:bodyPr/>
        <a:lstStyle/>
        <a:p>
          <a:endParaRPr lang="en-US" sz="2400"/>
        </a:p>
      </dgm:t>
    </dgm:pt>
    <dgm:pt modelId="{AE928E80-D0F1-4724-9113-281EE25461AE}" type="sibTrans" cxnId="{6CCE19EA-A457-41F9-9B83-BAC95BD259F2}">
      <dgm:prSet/>
      <dgm:spPr/>
      <dgm:t>
        <a:bodyPr/>
        <a:lstStyle/>
        <a:p>
          <a:endParaRPr lang="en-US"/>
        </a:p>
      </dgm:t>
    </dgm:pt>
    <dgm:pt modelId="{340F547A-ED0D-4F94-B970-B1400BC7075A}">
      <dgm:prSet custT="1"/>
      <dgm:spPr/>
      <dgm:t>
        <a:bodyPr/>
        <a:lstStyle/>
        <a:p>
          <a:r>
            <a:rPr lang="en-IN" sz="1400" dirty="0"/>
            <a:t> life &amp; health insurance</a:t>
          </a:r>
        </a:p>
      </dgm:t>
    </dgm:pt>
    <dgm:pt modelId="{668E8303-C189-4163-B638-FA2B73208204}" type="parTrans" cxnId="{46D2D0C4-F26E-4492-A12F-9CD4BC53CE49}">
      <dgm:prSet/>
      <dgm:spPr/>
      <dgm:t>
        <a:bodyPr/>
        <a:lstStyle/>
        <a:p>
          <a:endParaRPr lang="en-US" sz="2400"/>
        </a:p>
      </dgm:t>
    </dgm:pt>
    <dgm:pt modelId="{FAEE80D4-ED6F-47DC-BD65-1C73ECFA1A0D}" type="sibTrans" cxnId="{46D2D0C4-F26E-4492-A12F-9CD4BC53CE49}">
      <dgm:prSet/>
      <dgm:spPr/>
      <dgm:t>
        <a:bodyPr/>
        <a:lstStyle/>
        <a:p>
          <a:endParaRPr lang="en-US"/>
        </a:p>
      </dgm:t>
    </dgm:pt>
    <dgm:pt modelId="{7481C706-570F-4AC3-AC47-23BA4FE67858}">
      <dgm:prSet phldrT="[Text]" custT="1"/>
      <dgm:spPr/>
      <dgm:t>
        <a:bodyPr/>
        <a:lstStyle/>
        <a:p>
          <a:pPr>
            <a:buNone/>
          </a:pPr>
          <a:r>
            <a:rPr lang="en-IN" sz="1400" dirty="0"/>
            <a:t>treatment, health services, cosmetic &amp; plastic surgery</a:t>
          </a:r>
          <a:endParaRPr lang="en-US" sz="1400" dirty="0"/>
        </a:p>
      </dgm:t>
    </dgm:pt>
    <dgm:pt modelId="{DFFDE85A-A8BD-41DE-8057-A56C37A0F636}" type="parTrans" cxnId="{6B5C4DA0-9C18-42BA-8BDB-657568F5732D}">
      <dgm:prSet/>
      <dgm:spPr/>
      <dgm:t>
        <a:bodyPr/>
        <a:lstStyle/>
        <a:p>
          <a:endParaRPr lang="en-US" sz="2400"/>
        </a:p>
      </dgm:t>
    </dgm:pt>
    <dgm:pt modelId="{FCD8042B-0D47-4C9F-9BEF-15398DC48E18}" type="sibTrans" cxnId="{6B5C4DA0-9C18-42BA-8BDB-657568F5732D}">
      <dgm:prSet/>
      <dgm:spPr/>
      <dgm:t>
        <a:bodyPr/>
        <a:lstStyle/>
        <a:p>
          <a:endParaRPr lang="en-US"/>
        </a:p>
      </dgm:t>
    </dgm:pt>
    <dgm:pt modelId="{14395E43-3F2B-4635-BE01-CC6C81325CA7}">
      <dgm:prSet custT="1"/>
      <dgm:spPr/>
      <dgm:t>
        <a:bodyPr/>
        <a:lstStyle/>
        <a:p>
          <a:r>
            <a:rPr lang="en-IN" sz="1400" dirty="0"/>
            <a:t>Club membership</a:t>
          </a:r>
        </a:p>
      </dgm:t>
    </dgm:pt>
    <dgm:pt modelId="{AF90EFD9-AD06-4BEC-89DF-6AF1CA89DD0E}" type="parTrans" cxnId="{A5AE5A26-7A2C-4D4F-AF5B-AF2775E5D11F}">
      <dgm:prSet/>
      <dgm:spPr/>
      <dgm:t>
        <a:bodyPr/>
        <a:lstStyle/>
        <a:p>
          <a:endParaRPr lang="en-US" sz="2400"/>
        </a:p>
      </dgm:t>
    </dgm:pt>
    <dgm:pt modelId="{997CEB4F-FE87-4B73-B416-2D447A93C57F}" type="sibTrans" cxnId="{A5AE5A26-7A2C-4D4F-AF5B-AF2775E5D11F}">
      <dgm:prSet/>
      <dgm:spPr/>
      <dgm:t>
        <a:bodyPr/>
        <a:lstStyle/>
        <a:p>
          <a:endParaRPr lang="en-US"/>
        </a:p>
      </dgm:t>
    </dgm:pt>
    <dgm:pt modelId="{CC61667B-8059-4AC9-8860-082611D68821}">
      <dgm:prSet custT="1"/>
      <dgm:spPr/>
      <dgm:t>
        <a:bodyPr/>
        <a:lstStyle/>
        <a:p>
          <a:r>
            <a:rPr lang="en-IN" sz="1400" dirty="0"/>
            <a:t>Goods lost, stolen,destroyed, </a:t>
          </a:r>
        </a:p>
      </dgm:t>
    </dgm:pt>
    <dgm:pt modelId="{D8B02C87-4858-4C1C-A617-9DEF8C437CC3}" type="parTrans" cxnId="{6840836D-644A-47D7-8EFF-8ED906661732}">
      <dgm:prSet/>
      <dgm:spPr/>
      <dgm:t>
        <a:bodyPr/>
        <a:lstStyle/>
        <a:p>
          <a:endParaRPr lang="en-US" sz="2400"/>
        </a:p>
      </dgm:t>
    </dgm:pt>
    <dgm:pt modelId="{07B26ABB-94B4-4A69-8478-46A4340400E4}" type="sibTrans" cxnId="{6840836D-644A-47D7-8EFF-8ED906661732}">
      <dgm:prSet/>
      <dgm:spPr/>
      <dgm:t>
        <a:bodyPr/>
        <a:lstStyle/>
        <a:p>
          <a:endParaRPr lang="en-US"/>
        </a:p>
      </dgm:t>
    </dgm:pt>
    <dgm:pt modelId="{C89F25F3-6D0F-4A3A-BE79-1C240E6275E3}" type="pres">
      <dgm:prSet presAssocID="{54560509-2A2C-4D14-A66B-5CC15A606CA6}" presName="hierChild1" presStyleCnt="0">
        <dgm:presLayoutVars>
          <dgm:chPref val="1"/>
          <dgm:dir/>
          <dgm:animOne val="branch"/>
          <dgm:animLvl val="lvl"/>
          <dgm:resizeHandles/>
        </dgm:presLayoutVars>
      </dgm:prSet>
      <dgm:spPr/>
    </dgm:pt>
    <dgm:pt modelId="{F3A95EA7-A19B-4016-BE9E-C0F4E8C9DD6E}" type="pres">
      <dgm:prSet presAssocID="{D84AF179-B64B-4F6D-989E-AF034F59BD47}" presName="hierRoot1" presStyleCnt="0"/>
      <dgm:spPr/>
    </dgm:pt>
    <dgm:pt modelId="{769CBAC7-2E96-4F47-B4D8-51D9445FDC7C}" type="pres">
      <dgm:prSet presAssocID="{D84AF179-B64B-4F6D-989E-AF034F59BD47}" presName="composite" presStyleCnt="0"/>
      <dgm:spPr/>
    </dgm:pt>
    <dgm:pt modelId="{1F164520-8452-48D1-9F93-798977BC5EC0}" type="pres">
      <dgm:prSet presAssocID="{D84AF179-B64B-4F6D-989E-AF034F59BD47}" presName="background" presStyleLbl="node0" presStyleIdx="0" presStyleCnt="1"/>
      <dgm:spPr/>
    </dgm:pt>
    <dgm:pt modelId="{5192968B-4654-4AC1-953C-FC4878838776}" type="pres">
      <dgm:prSet presAssocID="{D84AF179-B64B-4F6D-989E-AF034F59BD47}" presName="text" presStyleLbl="fgAcc0" presStyleIdx="0" presStyleCnt="1">
        <dgm:presLayoutVars>
          <dgm:chPref val="3"/>
        </dgm:presLayoutVars>
      </dgm:prSet>
      <dgm:spPr/>
    </dgm:pt>
    <dgm:pt modelId="{2D9F7530-9D61-4BB3-BE64-145C91881CDA}" type="pres">
      <dgm:prSet presAssocID="{D84AF179-B64B-4F6D-989E-AF034F59BD47}" presName="hierChild2" presStyleCnt="0"/>
      <dgm:spPr/>
    </dgm:pt>
    <dgm:pt modelId="{89E71F50-25DE-4E4A-954E-438047B04F41}" type="pres">
      <dgm:prSet presAssocID="{77E2D5CA-786D-41FC-8CE0-57CCC0F68F18}" presName="Name10" presStyleLbl="parChTrans1D2" presStyleIdx="0" presStyleCnt="2"/>
      <dgm:spPr/>
    </dgm:pt>
    <dgm:pt modelId="{2B985722-DFFA-4BC5-98A8-0F0042481491}" type="pres">
      <dgm:prSet presAssocID="{5EA2C8CD-C49B-40B0-988A-B6AC24D26672}" presName="hierRoot2" presStyleCnt="0"/>
      <dgm:spPr/>
    </dgm:pt>
    <dgm:pt modelId="{D5C43C35-F2D9-4123-96D2-8A8A2ABFA530}" type="pres">
      <dgm:prSet presAssocID="{5EA2C8CD-C49B-40B0-988A-B6AC24D26672}" presName="composite2" presStyleCnt="0"/>
      <dgm:spPr/>
    </dgm:pt>
    <dgm:pt modelId="{7DF1ADD7-CF02-4207-AB19-7EB6E6C51A38}" type="pres">
      <dgm:prSet presAssocID="{5EA2C8CD-C49B-40B0-988A-B6AC24D26672}" presName="background2" presStyleLbl="node2" presStyleIdx="0" presStyleCnt="2"/>
      <dgm:spPr/>
    </dgm:pt>
    <dgm:pt modelId="{81A86DF2-6600-4451-B961-01F1D1002C25}" type="pres">
      <dgm:prSet presAssocID="{5EA2C8CD-C49B-40B0-988A-B6AC24D26672}" presName="text2" presStyleLbl="fgAcc2" presStyleIdx="0" presStyleCnt="2">
        <dgm:presLayoutVars>
          <dgm:chPref val="3"/>
        </dgm:presLayoutVars>
      </dgm:prSet>
      <dgm:spPr/>
    </dgm:pt>
    <dgm:pt modelId="{AB375BC6-0BB7-4C9F-AD26-87BEC384594A}" type="pres">
      <dgm:prSet presAssocID="{5EA2C8CD-C49B-40B0-988A-B6AC24D26672}" presName="hierChild3" presStyleCnt="0"/>
      <dgm:spPr/>
    </dgm:pt>
    <dgm:pt modelId="{D175EE15-01C2-4D30-B829-F40442540A2D}" type="pres">
      <dgm:prSet presAssocID="{A57DEFC8-8EF2-4CAB-8A39-00D9E0DF4F7C}" presName="Name17" presStyleLbl="parChTrans1D3" presStyleIdx="0" presStyleCnt="4"/>
      <dgm:spPr/>
    </dgm:pt>
    <dgm:pt modelId="{23A46E95-66C9-41C5-AA17-1974E9946B00}" type="pres">
      <dgm:prSet presAssocID="{91E5195B-ED52-415B-98D9-53747FED34E5}" presName="hierRoot3" presStyleCnt="0"/>
      <dgm:spPr/>
    </dgm:pt>
    <dgm:pt modelId="{615D3141-3C22-482D-8C98-F9E2309BD72A}" type="pres">
      <dgm:prSet presAssocID="{91E5195B-ED52-415B-98D9-53747FED34E5}" presName="composite3" presStyleCnt="0"/>
      <dgm:spPr/>
    </dgm:pt>
    <dgm:pt modelId="{5E2E9AA4-D5A7-4395-84D8-CE4EFE49B44C}" type="pres">
      <dgm:prSet presAssocID="{91E5195B-ED52-415B-98D9-53747FED34E5}" presName="background3" presStyleLbl="node3" presStyleIdx="0" presStyleCnt="4"/>
      <dgm:spPr/>
    </dgm:pt>
    <dgm:pt modelId="{3F2A0A27-7DB1-4ECD-A0F4-DF41842B7509}" type="pres">
      <dgm:prSet presAssocID="{91E5195B-ED52-415B-98D9-53747FED34E5}" presName="text3" presStyleLbl="fgAcc3" presStyleIdx="0" presStyleCnt="4">
        <dgm:presLayoutVars>
          <dgm:chPref val="3"/>
        </dgm:presLayoutVars>
      </dgm:prSet>
      <dgm:spPr/>
    </dgm:pt>
    <dgm:pt modelId="{8F43890F-A9B8-4336-B6F6-0A6B3C987F4B}" type="pres">
      <dgm:prSet presAssocID="{91E5195B-ED52-415B-98D9-53747FED34E5}" presName="hierChild4" presStyleCnt="0"/>
      <dgm:spPr/>
    </dgm:pt>
    <dgm:pt modelId="{51EBD109-937C-4127-BD38-332FC5F63FD1}" type="pres">
      <dgm:prSet presAssocID="{BC18D2D1-DC03-4EA1-8D99-7CD21A55484B}" presName="Name10" presStyleLbl="parChTrans1D2" presStyleIdx="1" presStyleCnt="2"/>
      <dgm:spPr/>
    </dgm:pt>
    <dgm:pt modelId="{0CFA7690-D55C-4201-A074-2D36B914A1C5}" type="pres">
      <dgm:prSet presAssocID="{F889955D-35E4-4432-8929-E586143BDBDD}" presName="hierRoot2" presStyleCnt="0"/>
      <dgm:spPr/>
    </dgm:pt>
    <dgm:pt modelId="{BF3B7CE9-F379-4244-8226-5AA408F776EB}" type="pres">
      <dgm:prSet presAssocID="{F889955D-35E4-4432-8929-E586143BDBDD}" presName="composite2" presStyleCnt="0"/>
      <dgm:spPr/>
    </dgm:pt>
    <dgm:pt modelId="{7EA74CDD-ED9D-455F-9CEC-99BBA5B52C82}" type="pres">
      <dgm:prSet presAssocID="{F889955D-35E4-4432-8929-E586143BDBDD}" presName="background2" presStyleLbl="node2" presStyleIdx="1" presStyleCnt="2"/>
      <dgm:spPr/>
    </dgm:pt>
    <dgm:pt modelId="{0E1BBA13-8310-4C1B-98EE-7B85B43C914D}" type="pres">
      <dgm:prSet presAssocID="{F889955D-35E4-4432-8929-E586143BDBDD}" presName="text2" presStyleLbl="fgAcc2" presStyleIdx="1" presStyleCnt="2">
        <dgm:presLayoutVars>
          <dgm:chPref val="3"/>
        </dgm:presLayoutVars>
      </dgm:prSet>
      <dgm:spPr/>
    </dgm:pt>
    <dgm:pt modelId="{FDD64885-E775-45FC-AAA7-C2A1327DAE8B}" type="pres">
      <dgm:prSet presAssocID="{F889955D-35E4-4432-8929-E586143BDBDD}" presName="hierChild3" presStyleCnt="0"/>
      <dgm:spPr/>
    </dgm:pt>
    <dgm:pt modelId="{5CAD5400-2B43-499C-8E22-92B58F10A21A}" type="pres">
      <dgm:prSet presAssocID="{078F1E24-1F5F-445B-BB03-48B1366D8281}" presName="Name17" presStyleLbl="parChTrans1D3" presStyleIdx="1" presStyleCnt="4"/>
      <dgm:spPr/>
    </dgm:pt>
    <dgm:pt modelId="{3A1B21F9-9EE6-4D3C-95CE-30C5CE86F56C}" type="pres">
      <dgm:prSet presAssocID="{E8E365EF-C1AF-431D-8AF2-DEB26FA70650}" presName="hierRoot3" presStyleCnt="0"/>
      <dgm:spPr/>
    </dgm:pt>
    <dgm:pt modelId="{5C1E6570-0183-4593-876F-F144D47AFE6A}" type="pres">
      <dgm:prSet presAssocID="{E8E365EF-C1AF-431D-8AF2-DEB26FA70650}" presName="composite3" presStyleCnt="0"/>
      <dgm:spPr/>
    </dgm:pt>
    <dgm:pt modelId="{19288663-B2AD-408C-93D5-E0BF3B001309}" type="pres">
      <dgm:prSet presAssocID="{E8E365EF-C1AF-431D-8AF2-DEB26FA70650}" presName="background3" presStyleLbl="node3" presStyleIdx="1" presStyleCnt="4"/>
      <dgm:spPr/>
    </dgm:pt>
    <dgm:pt modelId="{2C798918-8B42-43E9-BFDD-800C64A8AD4E}" type="pres">
      <dgm:prSet presAssocID="{E8E365EF-C1AF-431D-8AF2-DEB26FA70650}" presName="text3" presStyleLbl="fgAcc3" presStyleIdx="1" presStyleCnt="4">
        <dgm:presLayoutVars>
          <dgm:chPref val="3"/>
        </dgm:presLayoutVars>
      </dgm:prSet>
      <dgm:spPr/>
    </dgm:pt>
    <dgm:pt modelId="{BD021622-9FEB-47E1-9A26-7143B0A9D809}" type="pres">
      <dgm:prSet presAssocID="{E8E365EF-C1AF-431D-8AF2-DEB26FA70650}" presName="hierChild4" presStyleCnt="0"/>
      <dgm:spPr/>
    </dgm:pt>
    <dgm:pt modelId="{7D84136F-1924-4D6E-A33E-22E6B9D40DB8}" type="pres">
      <dgm:prSet presAssocID="{1B3F83F3-6458-4FE8-AF89-6E031157E836}" presName="Name17" presStyleLbl="parChTrans1D3" presStyleIdx="2" presStyleCnt="4"/>
      <dgm:spPr/>
    </dgm:pt>
    <dgm:pt modelId="{454AAB8A-1529-473B-A4BC-197B174E1964}" type="pres">
      <dgm:prSet presAssocID="{4FDA6AA2-28C9-4C55-83B5-DFD72B51FA16}" presName="hierRoot3" presStyleCnt="0"/>
      <dgm:spPr/>
    </dgm:pt>
    <dgm:pt modelId="{AF67011E-9263-4D68-AB1D-3C4906CB0107}" type="pres">
      <dgm:prSet presAssocID="{4FDA6AA2-28C9-4C55-83B5-DFD72B51FA16}" presName="composite3" presStyleCnt="0"/>
      <dgm:spPr/>
    </dgm:pt>
    <dgm:pt modelId="{E15AC914-D147-41DF-BC16-1A333E8C39B5}" type="pres">
      <dgm:prSet presAssocID="{4FDA6AA2-28C9-4C55-83B5-DFD72B51FA16}" presName="background3" presStyleLbl="node3" presStyleIdx="2" presStyleCnt="4"/>
      <dgm:spPr/>
    </dgm:pt>
    <dgm:pt modelId="{87BCADB7-6144-4FEA-A839-E326F6535C11}" type="pres">
      <dgm:prSet presAssocID="{4FDA6AA2-28C9-4C55-83B5-DFD72B51FA16}" presName="text3" presStyleLbl="fgAcc3" presStyleIdx="2" presStyleCnt="4">
        <dgm:presLayoutVars>
          <dgm:chPref val="3"/>
        </dgm:presLayoutVars>
      </dgm:prSet>
      <dgm:spPr/>
    </dgm:pt>
    <dgm:pt modelId="{61CE1BE3-241B-4208-B64D-E794957BF803}" type="pres">
      <dgm:prSet presAssocID="{4FDA6AA2-28C9-4C55-83B5-DFD72B51FA16}" presName="hierChild4" presStyleCnt="0"/>
      <dgm:spPr/>
    </dgm:pt>
    <dgm:pt modelId="{3894A1EE-7371-42D7-A49B-F46EE8C3E9B0}" type="pres">
      <dgm:prSet presAssocID="{F6C2BCA3-7EC7-4EDE-AC78-4EDC7DE7EEA8}" presName="Name17" presStyleLbl="parChTrans1D3" presStyleIdx="3" presStyleCnt="4"/>
      <dgm:spPr/>
    </dgm:pt>
    <dgm:pt modelId="{E5D85BFE-412A-4B9C-BE9D-4131DC756E56}" type="pres">
      <dgm:prSet presAssocID="{CB0302AB-8EAE-43A7-BE4A-178220FCC049}" presName="hierRoot3" presStyleCnt="0"/>
      <dgm:spPr/>
    </dgm:pt>
    <dgm:pt modelId="{44B2184F-FC7D-496D-80BE-7A672BC381A5}" type="pres">
      <dgm:prSet presAssocID="{CB0302AB-8EAE-43A7-BE4A-178220FCC049}" presName="composite3" presStyleCnt="0"/>
      <dgm:spPr/>
    </dgm:pt>
    <dgm:pt modelId="{C5B75BB7-67B2-4416-B44F-AE9D7107DB70}" type="pres">
      <dgm:prSet presAssocID="{CB0302AB-8EAE-43A7-BE4A-178220FCC049}" presName="background3" presStyleLbl="node3" presStyleIdx="3" presStyleCnt="4"/>
      <dgm:spPr/>
    </dgm:pt>
    <dgm:pt modelId="{CF1BFCE9-26E6-4246-B80D-168682E4B1A4}" type="pres">
      <dgm:prSet presAssocID="{CB0302AB-8EAE-43A7-BE4A-178220FCC049}" presName="text3" presStyleLbl="fgAcc3" presStyleIdx="3" presStyleCnt="4">
        <dgm:presLayoutVars>
          <dgm:chPref val="3"/>
        </dgm:presLayoutVars>
      </dgm:prSet>
      <dgm:spPr/>
    </dgm:pt>
    <dgm:pt modelId="{733EDABC-B3F5-4D36-A453-D84948166914}" type="pres">
      <dgm:prSet presAssocID="{CB0302AB-8EAE-43A7-BE4A-178220FCC049}" presName="hierChild4" presStyleCnt="0"/>
      <dgm:spPr/>
    </dgm:pt>
    <dgm:pt modelId="{4C13EC04-5149-4B01-996C-D4CF71CB9A38}" type="pres">
      <dgm:prSet presAssocID="{82AF96BB-25DC-4FA7-B5D0-3F7EC2BC03EE}" presName="Name23" presStyleLbl="parChTrans1D4" presStyleIdx="0" presStyleCnt="12"/>
      <dgm:spPr/>
    </dgm:pt>
    <dgm:pt modelId="{5C40583C-02B6-4E70-A5F1-51E3FB6B27E1}" type="pres">
      <dgm:prSet presAssocID="{F37C6407-46D0-4AD0-BA6E-C514EC636478}" presName="hierRoot4" presStyleCnt="0"/>
      <dgm:spPr/>
    </dgm:pt>
    <dgm:pt modelId="{1BB32961-E845-4F0B-A4B2-2CB5A41A2460}" type="pres">
      <dgm:prSet presAssocID="{F37C6407-46D0-4AD0-BA6E-C514EC636478}" presName="composite4" presStyleCnt="0"/>
      <dgm:spPr/>
    </dgm:pt>
    <dgm:pt modelId="{193C8C84-9EE8-48CC-B341-0B3A31CECA9A}" type="pres">
      <dgm:prSet presAssocID="{F37C6407-46D0-4AD0-BA6E-C514EC636478}" presName="background4" presStyleLbl="node4" presStyleIdx="0" presStyleCnt="12"/>
      <dgm:spPr/>
    </dgm:pt>
    <dgm:pt modelId="{B5F6CD87-6D40-45A4-B1F4-A9A351B6704F}" type="pres">
      <dgm:prSet presAssocID="{F37C6407-46D0-4AD0-BA6E-C514EC636478}" presName="text4" presStyleLbl="fgAcc4" presStyleIdx="0" presStyleCnt="12">
        <dgm:presLayoutVars>
          <dgm:chPref val="3"/>
        </dgm:presLayoutVars>
      </dgm:prSet>
      <dgm:spPr/>
    </dgm:pt>
    <dgm:pt modelId="{94051BDD-5584-4C00-9BB3-4982DDA13D00}" type="pres">
      <dgm:prSet presAssocID="{F37C6407-46D0-4AD0-BA6E-C514EC636478}" presName="hierChild5" presStyleCnt="0"/>
      <dgm:spPr/>
    </dgm:pt>
    <dgm:pt modelId="{AB0DBE39-FC31-4ED8-A1B8-68158B1163F4}" type="pres">
      <dgm:prSet presAssocID="{63D078F2-272C-4BB8-8A93-7D4CFB1133A3}" presName="Name23" presStyleLbl="parChTrans1D4" presStyleIdx="1" presStyleCnt="12"/>
      <dgm:spPr/>
    </dgm:pt>
    <dgm:pt modelId="{3FB03518-9B1F-4487-83C4-4AFA1B83FC7F}" type="pres">
      <dgm:prSet presAssocID="{7B5926E0-D28C-48C0-BFA2-AA20ABEB5EA1}" presName="hierRoot4" presStyleCnt="0"/>
      <dgm:spPr/>
    </dgm:pt>
    <dgm:pt modelId="{8912E0E6-C083-4356-83F1-04CB96491962}" type="pres">
      <dgm:prSet presAssocID="{7B5926E0-D28C-48C0-BFA2-AA20ABEB5EA1}" presName="composite4" presStyleCnt="0"/>
      <dgm:spPr/>
    </dgm:pt>
    <dgm:pt modelId="{31ED2D6C-BEF9-4A62-94B9-B394C6A208AB}" type="pres">
      <dgm:prSet presAssocID="{7B5926E0-D28C-48C0-BFA2-AA20ABEB5EA1}" presName="background4" presStyleLbl="node4" presStyleIdx="1" presStyleCnt="12"/>
      <dgm:spPr/>
    </dgm:pt>
    <dgm:pt modelId="{39B08016-E9A8-4B29-8772-75A171F6DAE1}" type="pres">
      <dgm:prSet presAssocID="{7B5926E0-D28C-48C0-BFA2-AA20ABEB5EA1}" presName="text4" presStyleLbl="fgAcc4" presStyleIdx="1" presStyleCnt="12">
        <dgm:presLayoutVars>
          <dgm:chPref val="3"/>
        </dgm:presLayoutVars>
      </dgm:prSet>
      <dgm:spPr/>
    </dgm:pt>
    <dgm:pt modelId="{C853C5E6-1B24-41CF-94AD-2FA8258F07DF}" type="pres">
      <dgm:prSet presAssocID="{7B5926E0-D28C-48C0-BFA2-AA20ABEB5EA1}" presName="hierChild5" presStyleCnt="0"/>
      <dgm:spPr/>
    </dgm:pt>
    <dgm:pt modelId="{B184E7EB-28CB-40DA-848A-4EFFFF5862D9}" type="pres">
      <dgm:prSet presAssocID="{7DD71E5B-C974-4FDE-89AD-E4886905DD4F}" presName="Name23" presStyleLbl="parChTrans1D4" presStyleIdx="2" presStyleCnt="12"/>
      <dgm:spPr/>
    </dgm:pt>
    <dgm:pt modelId="{45109233-12A6-4167-B1A1-6A58E9996633}" type="pres">
      <dgm:prSet presAssocID="{1F95AE90-77FA-449F-ABA0-E1D165127B5D}" presName="hierRoot4" presStyleCnt="0"/>
      <dgm:spPr/>
    </dgm:pt>
    <dgm:pt modelId="{697C0562-1938-490C-A4EA-AA44F038052F}" type="pres">
      <dgm:prSet presAssocID="{1F95AE90-77FA-449F-ABA0-E1D165127B5D}" presName="composite4" presStyleCnt="0"/>
      <dgm:spPr/>
    </dgm:pt>
    <dgm:pt modelId="{898E040C-F2CD-4C32-9CF6-097C16C4DDB0}" type="pres">
      <dgm:prSet presAssocID="{1F95AE90-77FA-449F-ABA0-E1D165127B5D}" presName="background4" presStyleLbl="node4" presStyleIdx="2" presStyleCnt="12"/>
      <dgm:spPr/>
    </dgm:pt>
    <dgm:pt modelId="{CDB283D4-3E80-4BE8-A80D-79EFEAA496CB}" type="pres">
      <dgm:prSet presAssocID="{1F95AE90-77FA-449F-ABA0-E1D165127B5D}" presName="text4" presStyleLbl="fgAcc4" presStyleIdx="2" presStyleCnt="12">
        <dgm:presLayoutVars>
          <dgm:chPref val="3"/>
        </dgm:presLayoutVars>
      </dgm:prSet>
      <dgm:spPr/>
    </dgm:pt>
    <dgm:pt modelId="{FABA9B1D-009F-42A4-9A1C-1EAA9996AEAA}" type="pres">
      <dgm:prSet presAssocID="{1F95AE90-77FA-449F-ABA0-E1D165127B5D}" presName="hierChild5" presStyleCnt="0"/>
      <dgm:spPr/>
    </dgm:pt>
    <dgm:pt modelId="{E9E80B90-404D-4050-8DDC-8F2D470B9D7F}" type="pres">
      <dgm:prSet presAssocID="{2A077F77-5803-4E21-A73D-192BA2FD3937}" presName="Name23" presStyleLbl="parChTrans1D4" presStyleIdx="3" presStyleCnt="12"/>
      <dgm:spPr/>
    </dgm:pt>
    <dgm:pt modelId="{0777D33A-4AB7-468C-B609-4BE0009CC778}" type="pres">
      <dgm:prSet presAssocID="{5EA88CB0-6093-41A0-8A67-398E09ACB456}" presName="hierRoot4" presStyleCnt="0"/>
      <dgm:spPr/>
    </dgm:pt>
    <dgm:pt modelId="{C809EC34-88C6-49FB-8F86-A7350C0C9A07}" type="pres">
      <dgm:prSet presAssocID="{5EA88CB0-6093-41A0-8A67-398E09ACB456}" presName="composite4" presStyleCnt="0"/>
      <dgm:spPr/>
    </dgm:pt>
    <dgm:pt modelId="{B1F6AFD4-821E-4397-8D1A-53F32780F85A}" type="pres">
      <dgm:prSet presAssocID="{5EA88CB0-6093-41A0-8A67-398E09ACB456}" presName="background4" presStyleLbl="node4" presStyleIdx="3" presStyleCnt="12"/>
      <dgm:spPr/>
    </dgm:pt>
    <dgm:pt modelId="{24CA0DFA-6F99-4D87-826F-82A108A5C5D0}" type="pres">
      <dgm:prSet presAssocID="{5EA88CB0-6093-41A0-8A67-398E09ACB456}" presName="text4" presStyleLbl="fgAcc4" presStyleIdx="3" presStyleCnt="12">
        <dgm:presLayoutVars>
          <dgm:chPref val="3"/>
        </dgm:presLayoutVars>
      </dgm:prSet>
      <dgm:spPr/>
    </dgm:pt>
    <dgm:pt modelId="{098D05CE-5364-495C-8C61-A4A6EAFDC17B}" type="pres">
      <dgm:prSet presAssocID="{5EA88CB0-6093-41A0-8A67-398E09ACB456}" presName="hierChild5" presStyleCnt="0"/>
      <dgm:spPr/>
    </dgm:pt>
    <dgm:pt modelId="{6C12AF25-CCE4-4024-866F-13EE2790BA0E}" type="pres">
      <dgm:prSet presAssocID="{DFFDE85A-A8BD-41DE-8057-A56C37A0F636}" presName="Name23" presStyleLbl="parChTrans1D4" presStyleIdx="4" presStyleCnt="12"/>
      <dgm:spPr/>
    </dgm:pt>
    <dgm:pt modelId="{6EFC8556-1851-4DC3-B346-DDDD52C31DD6}" type="pres">
      <dgm:prSet presAssocID="{7481C706-570F-4AC3-AC47-23BA4FE67858}" presName="hierRoot4" presStyleCnt="0"/>
      <dgm:spPr/>
    </dgm:pt>
    <dgm:pt modelId="{4FB3007C-5C9C-4440-B6C9-8187898BC337}" type="pres">
      <dgm:prSet presAssocID="{7481C706-570F-4AC3-AC47-23BA4FE67858}" presName="composite4" presStyleCnt="0"/>
      <dgm:spPr/>
    </dgm:pt>
    <dgm:pt modelId="{2CA31A12-7859-4AAD-B3AF-13E9611B2BBD}" type="pres">
      <dgm:prSet presAssocID="{7481C706-570F-4AC3-AC47-23BA4FE67858}" presName="background4" presStyleLbl="node4" presStyleIdx="4" presStyleCnt="12"/>
      <dgm:spPr/>
    </dgm:pt>
    <dgm:pt modelId="{9EB2D7B4-3086-450B-BD28-C506665A93CC}" type="pres">
      <dgm:prSet presAssocID="{7481C706-570F-4AC3-AC47-23BA4FE67858}" presName="text4" presStyleLbl="fgAcc4" presStyleIdx="4" presStyleCnt="12">
        <dgm:presLayoutVars>
          <dgm:chPref val="3"/>
        </dgm:presLayoutVars>
      </dgm:prSet>
      <dgm:spPr/>
    </dgm:pt>
    <dgm:pt modelId="{B28E9B44-DF18-40F1-9232-17C6CBA8FE9D}" type="pres">
      <dgm:prSet presAssocID="{7481C706-570F-4AC3-AC47-23BA4FE67858}" presName="hierChild5" presStyleCnt="0"/>
      <dgm:spPr/>
    </dgm:pt>
    <dgm:pt modelId="{FF731DDA-178F-4C05-B9F9-5976401C5231}" type="pres">
      <dgm:prSet presAssocID="{41E6B7A3-1B52-4751-BA0C-D1ABF3CC0218}" presName="Name23" presStyleLbl="parChTrans1D4" presStyleIdx="5" presStyleCnt="12"/>
      <dgm:spPr/>
    </dgm:pt>
    <dgm:pt modelId="{75F5D38C-2F23-4489-A1CC-E7B9C0212EA6}" type="pres">
      <dgm:prSet presAssocID="{E7D6DEB1-C1C3-4B16-BA01-0B0572159C79}" presName="hierRoot4" presStyleCnt="0"/>
      <dgm:spPr/>
    </dgm:pt>
    <dgm:pt modelId="{01F30A86-6F89-487E-A16F-3D34FCB9D654}" type="pres">
      <dgm:prSet presAssocID="{E7D6DEB1-C1C3-4B16-BA01-0B0572159C79}" presName="composite4" presStyleCnt="0"/>
      <dgm:spPr/>
    </dgm:pt>
    <dgm:pt modelId="{1C7B5320-74ED-482A-8A06-84E8D4AE3599}" type="pres">
      <dgm:prSet presAssocID="{E7D6DEB1-C1C3-4B16-BA01-0B0572159C79}" presName="background4" presStyleLbl="node4" presStyleIdx="5" presStyleCnt="12"/>
      <dgm:spPr/>
    </dgm:pt>
    <dgm:pt modelId="{4FCBD7AA-FC78-4FE1-B5A6-22E3760A7CA7}" type="pres">
      <dgm:prSet presAssocID="{E7D6DEB1-C1C3-4B16-BA01-0B0572159C79}" presName="text4" presStyleLbl="fgAcc4" presStyleIdx="5" presStyleCnt="12">
        <dgm:presLayoutVars>
          <dgm:chPref val="3"/>
        </dgm:presLayoutVars>
      </dgm:prSet>
      <dgm:spPr/>
    </dgm:pt>
    <dgm:pt modelId="{52E4D7BC-6E32-4B45-89C4-82F4256632DF}" type="pres">
      <dgm:prSet presAssocID="{E7D6DEB1-C1C3-4B16-BA01-0B0572159C79}" presName="hierChild5" presStyleCnt="0"/>
      <dgm:spPr/>
    </dgm:pt>
    <dgm:pt modelId="{BDFDB8C2-4694-48DF-BCCE-7D76E6B5C743}" type="pres">
      <dgm:prSet presAssocID="{AF90EFD9-AD06-4BEC-89DF-6AF1CA89DD0E}" presName="Name23" presStyleLbl="parChTrans1D4" presStyleIdx="6" presStyleCnt="12"/>
      <dgm:spPr/>
    </dgm:pt>
    <dgm:pt modelId="{B0B9FCDE-BF39-4DDC-A744-EFF86C876A34}" type="pres">
      <dgm:prSet presAssocID="{14395E43-3F2B-4635-BE01-CC6C81325CA7}" presName="hierRoot4" presStyleCnt="0"/>
      <dgm:spPr/>
    </dgm:pt>
    <dgm:pt modelId="{FD69015D-3E85-43C1-84F3-F13B7BAC0681}" type="pres">
      <dgm:prSet presAssocID="{14395E43-3F2B-4635-BE01-CC6C81325CA7}" presName="composite4" presStyleCnt="0"/>
      <dgm:spPr/>
    </dgm:pt>
    <dgm:pt modelId="{1EACF14F-A105-4EBA-A33B-A3C995E5CFBC}" type="pres">
      <dgm:prSet presAssocID="{14395E43-3F2B-4635-BE01-CC6C81325CA7}" presName="background4" presStyleLbl="node4" presStyleIdx="6" presStyleCnt="12"/>
      <dgm:spPr/>
    </dgm:pt>
    <dgm:pt modelId="{C213D1E1-D5B2-43C7-B8D8-2D8A11B1518C}" type="pres">
      <dgm:prSet presAssocID="{14395E43-3F2B-4635-BE01-CC6C81325CA7}" presName="text4" presStyleLbl="fgAcc4" presStyleIdx="6" presStyleCnt="12">
        <dgm:presLayoutVars>
          <dgm:chPref val="3"/>
        </dgm:presLayoutVars>
      </dgm:prSet>
      <dgm:spPr/>
    </dgm:pt>
    <dgm:pt modelId="{8AB6FD42-9BC2-4C89-B2B5-59552E629747}" type="pres">
      <dgm:prSet presAssocID="{14395E43-3F2B-4635-BE01-CC6C81325CA7}" presName="hierChild5" presStyleCnt="0"/>
      <dgm:spPr/>
    </dgm:pt>
    <dgm:pt modelId="{A0A355F2-ED62-4264-A2A7-F7F66F89EA17}" type="pres">
      <dgm:prSet presAssocID="{14E93AB6-4B0C-4CDA-8833-F87377CBBC48}" presName="Name23" presStyleLbl="parChTrans1D4" presStyleIdx="7" presStyleCnt="12"/>
      <dgm:spPr/>
    </dgm:pt>
    <dgm:pt modelId="{52F012F2-8C30-491F-82EB-74DE82F7D161}" type="pres">
      <dgm:prSet presAssocID="{8345603F-1A9A-48F1-AC19-0B05D0A13473}" presName="hierRoot4" presStyleCnt="0"/>
      <dgm:spPr/>
    </dgm:pt>
    <dgm:pt modelId="{BB45880F-BD4D-4AA4-8FDE-480AFE6BD0C4}" type="pres">
      <dgm:prSet presAssocID="{8345603F-1A9A-48F1-AC19-0B05D0A13473}" presName="composite4" presStyleCnt="0"/>
      <dgm:spPr/>
    </dgm:pt>
    <dgm:pt modelId="{95B192D0-F25D-49F9-A37E-A68DCFF0C187}" type="pres">
      <dgm:prSet presAssocID="{8345603F-1A9A-48F1-AC19-0B05D0A13473}" presName="background4" presStyleLbl="node4" presStyleIdx="7" presStyleCnt="12"/>
      <dgm:spPr/>
    </dgm:pt>
    <dgm:pt modelId="{C9B02D44-EE2B-4151-A9A4-FF2E905869F4}" type="pres">
      <dgm:prSet presAssocID="{8345603F-1A9A-48F1-AC19-0B05D0A13473}" presName="text4" presStyleLbl="fgAcc4" presStyleIdx="7" presStyleCnt="12">
        <dgm:presLayoutVars>
          <dgm:chPref val="3"/>
        </dgm:presLayoutVars>
      </dgm:prSet>
      <dgm:spPr/>
    </dgm:pt>
    <dgm:pt modelId="{53ECB1A7-7E4A-4B0B-8141-84BF54A1BE0B}" type="pres">
      <dgm:prSet presAssocID="{8345603F-1A9A-48F1-AC19-0B05D0A13473}" presName="hierChild5" presStyleCnt="0"/>
      <dgm:spPr/>
    </dgm:pt>
    <dgm:pt modelId="{68EE7FEE-96CD-4C7D-8668-5EC9183D34F0}" type="pres">
      <dgm:prSet presAssocID="{668E8303-C189-4163-B638-FA2B73208204}" presName="Name23" presStyleLbl="parChTrans1D4" presStyleIdx="8" presStyleCnt="12"/>
      <dgm:spPr/>
    </dgm:pt>
    <dgm:pt modelId="{D0D43926-2D7E-4153-8FAB-B924FD7E5653}" type="pres">
      <dgm:prSet presAssocID="{340F547A-ED0D-4F94-B970-B1400BC7075A}" presName="hierRoot4" presStyleCnt="0"/>
      <dgm:spPr/>
    </dgm:pt>
    <dgm:pt modelId="{DA06E594-64BD-4C5D-8372-DDC333F207C9}" type="pres">
      <dgm:prSet presAssocID="{340F547A-ED0D-4F94-B970-B1400BC7075A}" presName="composite4" presStyleCnt="0"/>
      <dgm:spPr/>
    </dgm:pt>
    <dgm:pt modelId="{DE6A8D82-BDDF-443B-9440-37FCD6FAECBB}" type="pres">
      <dgm:prSet presAssocID="{340F547A-ED0D-4F94-B970-B1400BC7075A}" presName="background4" presStyleLbl="node4" presStyleIdx="8" presStyleCnt="12"/>
      <dgm:spPr/>
    </dgm:pt>
    <dgm:pt modelId="{B4FBEA8F-F623-4E0B-80AC-4398D55FB33C}" type="pres">
      <dgm:prSet presAssocID="{340F547A-ED0D-4F94-B970-B1400BC7075A}" presName="text4" presStyleLbl="fgAcc4" presStyleIdx="8" presStyleCnt="12">
        <dgm:presLayoutVars>
          <dgm:chPref val="3"/>
        </dgm:presLayoutVars>
      </dgm:prSet>
      <dgm:spPr/>
    </dgm:pt>
    <dgm:pt modelId="{5DDB808F-B29D-4331-B231-FF8779D990CE}" type="pres">
      <dgm:prSet presAssocID="{340F547A-ED0D-4F94-B970-B1400BC7075A}" presName="hierChild5" presStyleCnt="0"/>
      <dgm:spPr/>
    </dgm:pt>
    <dgm:pt modelId="{2FC7255D-C5E5-40F5-ABFA-50D6105B9113}" type="pres">
      <dgm:prSet presAssocID="{947A7260-A2A1-47EA-999B-536A040AE396}" presName="Name23" presStyleLbl="parChTrans1D4" presStyleIdx="9" presStyleCnt="12"/>
      <dgm:spPr/>
    </dgm:pt>
    <dgm:pt modelId="{99A7BA6B-D254-427D-B423-C22BC07474C1}" type="pres">
      <dgm:prSet presAssocID="{77664272-410D-4145-A1E0-82342A4E8DBB}" presName="hierRoot4" presStyleCnt="0"/>
      <dgm:spPr/>
    </dgm:pt>
    <dgm:pt modelId="{D4EA5D6B-B764-4881-993E-B05BAFC6001B}" type="pres">
      <dgm:prSet presAssocID="{77664272-410D-4145-A1E0-82342A4E8DBB}" presName="composite4" presStyleCnt="0"/>
      <dgm:spPr/>
    </dgm:pt>
    <dgm:pt modelId="{1769C2EB-9DF7-4745-84B6-DA3CDD3B81A8}" type="pres">
      <dgm:prSet presAssocID="{77664272-410D-4145-A1E0-82342A4E8DBB}" presName="background4" presStyleLbl="node4" presStyleIdx="9" presStyleCnt="12"/>
      <dgm:spPr/>
    </dgm:pt>
    <dgm:pt modelId="{C8A3BABC-B890-475C-81A2-672909B7F212}" type="pres">
      <dgm:prSet presAssocID="{77664272-410D-4145-A1E0-82342A4E8DBB}" presName="text4" presStyleLbl="fgAcc4" presStyleIdx="9" presStyleCnt="12">
        <dgm:presLayoutVars>
          <dgm:chPref val="3"/>
        </dgm:presLayoutVars>
      </dgm:prSet>
      <dgm:spPr/>
    </dgm:pt>
    <dgm:pt modelId="{68633513-9ACC-4C97-9FFE-3884B292EB26}" type="pres">
      <dgm:prSet presAssocID="{77664272-410D-4145-A1E0-82342A4E8DBB}" presName="hierChild5" presStyleCnt="0"/>
      <dgm:spPr/>
    </dgm:pt>
    <dgm:pt modelId="{B5213D7B-EF54-4F46-A944-977FD222D012}" type="pres">
      <dgm:prSet presAssocID="{D8B02C87-4858-4C1C-A617-9DEF8C437CC3}" presName="Name23" presStyleLbl="parChTrans1D4" presStyleIdx="10" presStyleCnt="12"/>
      <dgm:spPr/>
    </dgm:pt>
    <dgm:pt modelId="{4D96694E-9FED-4501-9FE8-F454BAD36FE7}" type="pres">
      <dgm:prSet presAssocID="{CC61667B-8059-4AC9-8860-082611D68821}" presName="hierRoot4" presStyleCnt="0"/>
      <dgm:spPr/>
    </dgm:pt>
    <dgm:pt modelId="{05CC3450-2FA6-43DF-93B9-BB70D30FF97A}" type="pres">
      <dgm:prSet presAssocID="{CC61667B-8059-4AC9-8860-082611D68821}" presName="composite4" presStyleCnt="0"/>
      <dgm:spPr/>
    </dgm:pt>
    <dgm:pt modelId="{A831C938-53BB-4CC8-B5AE-E2BEF100FB12}" type="pres">
      <dgm:prSet presAssocID="{CC61667B-8059-4AC9-8860-082611D68821}" presName="background4" presStyleLbl="node4" presStyleIdx="10" presStyleCnt="12"/>
      <dgm:spPr/>
    </dgm:pt>
    <dgm:pt modelId="{554F9F32-4ED4-479E-846D-ABD934BDD7F2}" type="pres">
      <dgm:prSet presAssocID="{CC61667B-8059-4AC9-8860-082611D68821}" presName="text4" presStyleLbl="fgAcc4" presStyleIdx="10" presStyleCnt="12">
        <dgm:presLayoutVars>
          <dgm:chPref val="3"/>
        </dgm:presLayoutVars>
      </dgm:prSet>
      <dgm:spPr/>
    </dgm:pt>
    <dgm:pt modelId="{E93F7DD5-8C9C-4ACA-8BCD-276BE353B129}" type="pres">
      <dgm:prSet presAssocID="{CC61667B-8059-4AC9-8860-082611D68821}" presName="hierChild5" presStyleCnt="0"/>
      <dgm:spPr/>
    </dgm:pt>
    <dgm:pt modelId="{132590F3-8278-4529-8D70-CE1214869970}" type="pres">
      <dgm:prSet presAssocID="{37599A43-D08A-49F0-BE4F-AF7B1796678F}" presName="Name23" presStyleLbl="parChTrans1D4" presStyleIdx="11" presStyleCnt="12"/>
      <dgm:spPr/>
    </dgm:pt>
    <dgm:pt modelId="{B09F0CB8-5B64-4C63-AB0E-0B0F2143BB80}" type="pres">
      <dgm:prSet presAssocID="{16AC2538-7C48-4238-BF16-59EEB2F8A4E0}" presName="hierRoot4" presStyleCnt="0"/>
      <dgm:spPr/>
    </dgm:pt>
    <dgm:pt modelId="{14FA1DB4-0659-4B53-96AE-9AC24C90E7DB}" type="pres">
      <dgm:prSet presAssocID="{16AC2538-7C48-4238-BF16-59EEB2F8A4E0}" presName="composite4" presStyleCnt="0"/>
      <dgm:spPr/>
    </dgm:pt>
    <dgm:pt modelId="{F25F7274-3C8C-480D-B4CD-52E175F2A4BB}" type="pres">
      <dgm:prSet presAssocID="{16AC2538-7C48-4238-BF16-59EEB2F8A4E0}" presName="background4" presStyleLbl="node4" presStyleIdx="11" presStyleCnt="12"/>
      <dgm:spPr/>
    </dgm:pt>
    <dgm:pt modelId="{A6ACFD39-726C-4CA2-9B3D-269D33585C31}" type="pres">
      <dgm:prSet presAssocID="{16AC2538-7C48-4238-BF16-59EEB2F8A4E0}" presName="text4" presStyleLbl="fgAcc4" presStyleIdx="11" presStyleCnt="12">
        <dgm:presLayoutVars>
          <dgm:chPref val="3"/>
        </dgm:presLayoutVars>
      </dgm:prSet>
      <dgm:spPr/>
    </dgm:pt>
    <dgm:pt modelId="{A57A3AF8-17D9-4C0D-8636-569F62149254}" type="pres">
      <dgm:prSet presAssocID="{16AC2538-7C48-4238-BF16-59EEB2F8A4E0}" presName="hierChild5" presStyleCnt="0"/>
      <dgm:spPr/>
    </dgm:pt>
  </dgm:ptLst>
  <dgm:cxnLst>
    <dgm:cxn modelId="{A1745804-0D24-4B35-8328-989788CA1411}" type="presOf" srcId="{DFFDE85A-A8BD-41DE-8057-A56C37A0F636}" destId="{6C12AF25-CCE4-4024-866F-13EE2790BA0E}" srcOrd="0" destOrd="0" presId="urn:microsoft.com/office/officeart/2005/8/layout/hierarchy1"/>
    <dgm:cxn modelId="{2E97EC17-B718-4394-A8E4-99BAB490D605}" srcId="{D84AF179-B64B-4F6D-989E-AF034F59BD47}" destId="{5EA2C8CD-C49B-40B0-988A-B6AC24D26672}" srcOrd="0" destOrd="0" parTransId="{77E2D5CA-786D-41FC-8CE0-57CCC0F68F18}" sibTransId="{74086629-0316-421B-B6E4-B6793DA06BFD}"/>
    <dgm:cxn modelId="{2F0B4E18-DA1B-4A07-949E-C36D4EA371D9}" type="presOf" srcId="{4FDA6AA2-28C9-4C55-83B5-DFD72B51FA16}" destId="{87BCADB7-6144-4FEA-A839-E326F6535C11}" srcOrd="0" destOrd="0" presId="urn:microsoft.com/office/officeart/2005/8/layout/hierarchy1"/>
    <dgm:cxn modelId="{A5AE5A26-7A2C-4D4F-AF5B-AF2775E5D11F}" srcId="{E7D6DEB1-C1C3-4B16-BA01-0B0572159C79}" destId="{14395E43-3F2B-4635-BE01-CC6C81325CA7}" srcOrd="0" destOrd="0" parTransId="{AF90EFD9-AD06-4BEC-89DF-6AF1CA89DD0E}" sibTransId="{997CEB4F-FE87-4B73-B416-2D447A93C57F}"/>
    <dgm:cxn modelId="{0145B726-FC77-4D61-94D6-1C6204A8B98D}" srcId="{CB0302AB-8EAE-43A7-BE4A-178220FCC049}" destId="{E7D6DEB1-C1C3-4B16-BA01-0B0572159C79}" srcOrd="3" destOrd="0" parTransId="{41E6B7A3-1B52-4751-BA0C-D1ABF3CC0218}" sibTransId="{3C1E0455-F98B-4862-9440-D9F54E417235}"/>
    <dgm:cxn modelId="{C19A9029-0DFC-4172-A259-AED7C00DBDCF}" type="presOf" srcId="{D84AF179-B64B-4F6D-989E-AF034F59BD47}" destId="{5192968B-4654-4AC1-953C-FC4878838776}" srcOrd="0" destOrd="0" presId="urn:microsoft.com/office/officeart/2005/8/layout/hierarchy1"/>
    <dgm:cxn modelId="{4737BE30-F4AA-4F24-9381-828E2E61869A}" type="presOf" srcId="{14E93AB6-4B0C-4CDA-8833-F87377CBBC48}" destId="{A0A355F2-ED62-4264-A2A7-F7F66F89EA17}" srcOrd="0" destOrd="0" presId="urn:microsoft.com/office/officeart/2005/8/layout/hierarchy1"/>
    <dgm:cxn modelId="{8A63A73F-1A39-4588-BD77-B2E6787D667D}" type="presOf" srcId="{7B5926E0-D28C-48C0-BFA2-AA20ABEB5EA1}" destId="{39B08016-E9A8-4B29-8772-75A171F6DAE1}" srcOrd="0" destOrd="0" presId="urn:microsoft.com/office/officeart/2005/8/layout/hierarchy1"/>
    <dgm:cxn modelId="{CE8F885B-2313-467F-9D5B-1AF2FCF6FEED}" srcId="{5EA2C8CD-C49B-40B0-988A-B6AC24D26672}" destId="{91E5195B-ED52-415B-98D9-53747FED34E5}" srcOrd="0" destOrd="0" parTransId="{A57DEFC8-8EF2-4CAB-8A39-00D9E0DF4F7C}" sibTransId="{5737471E-0789-495D-94A9-92BB2C4F23E5}"/>
    <dgm:cxn modelId="{71CCB55C-3653-4259-9076-92BA1DA55053}" type="presOf" srcId="{8345603F-1A9A-48F1-AC19-0B05D0A13473}" destId="{C9B02D44-EE2B-4151-A9A4-FF2E905869F4}" srcOrd="0" destOrd="0" presId="urn:microsoft.com/office/officeart/2005/8/layout/hierarchy1"/>
    <dgm:cxn modelId="{CD6FC55C-5AEC-4B65-A408-ABCBA2907E62}" type="presOf" srcId="{E8E365EF-C1AF-431D-8AF2-DEB26FA70650}" destId="{2C798918-8B42-43E9-BFDD-800C64A8AD4E}" srcOrd="0" destOrd="0" presId="urn:microsoft.com/office/officeart/2005/8/layout/hierarchy1"/>
    <dgm:cxn modelId="{75185360-9669-4BDE-A8DD-8F219B4E6F24}" srcId="{7B5926E0-D28C-48C0-BFA2-AA20ABEB5EA1}" destId="{1F95AE90-77FA-449F-ABA0-E1D165127B5D}" srcOrd="0" destOrd="0" parTransId="{7DD71E5B-C974-4FDE-89AD-E4886905DD4F}" sibTransId="{9851EB0B-DB87-4AF5-A7CF-8D6F236CC127}"/>
    <dgm:cxn modelId="{E2EF6A42-5F48-4D6D-A04B-0F14E2EF653D}" type="presOf" srcId="{63D078F2-272C-4BB8-8A93-7D4CFB1133A3}" destId="{AB0DBE39-FC31-4ED8-A1B8-68158B1163F4}" srcOrd="0" destOrd="0" presId="urn:microsoft.com/office/officeart/2005/8/layout/hierarchy1"/>
    <dgm:cxn modelId="{65168747-E9B8-4657-ADEA-8318BE6F134D}" type="presOf" srcId="{1B3F83F3-6458-4FE8-AF89-6E031157E836}" destId="{7D84136F-1924-4D6E-A33E-22E6B9D40DB8}" srcOrd="0" destOrd="0" presId="urn:microsoft.com/office/officeart/2005/8/layout/hierarchy1"/>
    <dgm:cxn modelId="{9FC10169-9511-4826-A909-6B80771BB866}" type="presOf" srcId="{41E6B7A3-1B52-4751-BA0C-D1ABF3CC0218}" destId="{FF731DDA-178F-4C05-B9F9-5976401C5231}" srcOrd="0" destOrd="0" presId="urn:microsoft.com/office/officeart/2005/8/layout/hierarchy1"/>
    <dgm:cxn modelId="{6ABD564A-EFB1-4896-8EB6-01FF40C65DCE}" srcId="{F889955D-35E4-4432-8929-E586143BDBDD}" destId="{CB0302AB-8EAE-43A7-BE4A-178220FCC049}" srcOrd="2" destOrd="0" parTransId="{F6C2BCA3-7EC7-4EDE-AC78-4EDC7DE7EEA8}" sibTransId="{A9EC39BD-B3AB-42F3-8395-60D90616EEA7}"/>
    <dgm:cxn modelId="{6840836D-644A-47D7-8EFF-8ED906661732}" srcId="{CB0302AB-8EAE-43A7-BE4A-178220FCC049}" destId="{CC61667B-8059-4AC9-8860-082611D68821}" srcOrd="4" destOrd="0" parTransId="{D8B02C87-4858-4C1C-A617-9DEF8C437CC3}" sibTransId="{07B26ABB-94B4-4A69-8478-46A4340400E4}"/>
    <dgm:cxn modelId="{F6073B50-8155-4031-9F00-B9427562A135}" type="presOf" srcId="{D8B02C87-4858-4C1C-A617-9DEF8C437CC3}" destId="{B5213D7B-EF54-4F46-A944-977FD222D012}" srcOrd="0" destOrd="0" presId="urn:microsoft.com/office/officeart/2005/8/layout/hierarchy1"/>
    <dgm:cxn modelId="{9A373B51-37C4-4640-ADB0-ABDDF01FCE3A}" srcId="{CB0302AB-8EAE-43A7-BE4A-178220FCC049}" destId="{7B5926E0-D28C-48C0-BFA2-AA20ABEB5EA1}" srcOrd="1" destOrd="0" parTransId="{63D078F2-272C-4BB8-8A93-7D4CFB1133A3}" sibTransId="{281959CE-D4E4-4A65-A9DB-3D253B03B6A5}"/>
    <dgm:cxn modelId="{B050B075-2971-488A-A9AA-DD4428BFB842}" type="presOf" srcId="{BC18D2D1-DC03-4EA1-8D99-7CD21A55484B}" destId="{51EBD109-937C-4127-BD38-332FC5F63FD1}" srcOrd="0" destOrd="0" presId="urn:microsoft.com/office/officeart/2005/8/layout/hierarchy1"/>
    <dgm:cxn modelId="{95B6BA75-6DBF-4186-A568-B5422889D735}" type="presOf" srcId="{7DD71E5B-C974-4FDE-89AD-E4886905DD4F}" destId="{B184E7EB-28CB-40DA-848A-4EFFFF5862D9}" srcOrd="0" destOrd="0" presId="urn:microsoft.com/office/officeart/2005/8/layout/hierarchy1"/>
    <dgm:cxn modelId="{A5827E78-A369-4F8C-853F-AA50A5E2A59C}" type="presOf" srcId="{668E8303-C189-4163-B638-FA2B73208204}" destId="{68EE7FEE-96CD-4C7D-8668-5EC9183D34F0}" srcOrd="0" destOrd="0" presId="urn:microsoft.com/office/officeart/2005/8/layout/hierarchy1"/>
    <dgm:cxn modelId="{06AE167D-B449-4B2F-AEAD-76456406A0C9}" type="presOf" srcId="{CC61667B-8059-4AC9-8860-082611D68821}" destId="{554F9F32-4ED4-479E-846D-ABD934BDD7F2}" srcOrd="0" destOrd="0" presId="urn:microsoft.com/office/officeart/2005/8/layout/hierarchy1"/>
    <dgm:cxn modelId="{26BC9F7F-7D6A-4890-B080-08A1647C3664}" type="presOf" srcId="{16AC2538-7C48-4238-BF16-59EEB2F8A4E0}" destId="{A6ACFD39-726C-4CA2-9B3D-269D33585C31}" srcOrd="0" destOrd="0" presId="urn:microsoft.com/office/officeart/2005/8/layout/hierarchy1"/>
    <dgm:cxn modelId="{E2DA4787-606B-46AA-85A1-639A2D20EF28}" srcId="{E7D6DEB1-C1C3-4B16-BA01-0B0572159C79}" destId="{8345603F-1A9A-48F1-AC19-0B05D0A13473}" srcOrd="1" destOrd="0" parTransId="{14E93AB6-4B0C-4CDA-8833-F87377CBBC48}" sibTransId="{2BA5AE3B-27C8-4B60-80EE-6AB35C6577CC}"/>
    <dgm:cxn modelId="{C5E3E58E-007E-4C1B-9B0A-ACC6CF9AFDE5}" type="presOf" srcId="{E7D6DEB1-C1C3-4B16-BA01-0B0572159C79}" destId="{4FCBD7AA-FC78-4FE1-B5A6-22E3760A7CA7}" srcOrd="0" destOrd="0" presId="urn:microsoft.com/office/officeart/2005/8/layout/hierarchy1"/>
    <dgm:cxn modelId="{DC7BBB91-DC51-43D3-A094-DD150C350495}" type="presOf" srcId="{5EA2C8CD-C49B-40B0-988A-B6AC24D26672}" destId="{81A86DF2-6600-4451-B961-01F1D1002C25}" srcOrd="0" destOrd="0" presId="urn:microsoft.com/office/officeart/2005/8/layout/hierarchy1"/>
    <dgm:cxn modelId="{27AC0B92-EB27-470C-B665-83FB85541A3D}" type="presOf" srcId="{2A077F77-5803-4E21-A73D-192BA2FD3937}" destId="{E9E80B90-404D-4050-8DDC-8F2D470B9D7F}" srcOrd="0" destOrd="0" presId="urn:microsoft.com/office/officeart/2005/8/layout/hierarchy1"/>
    <dgm:cxn modelId="{2AFBF694-B37F-4D95-A22C-C27982B5069E}" type="presOf" srcId="{82AF96BB-25DC-4FA7-B5D0-3F7EC2BC03EE}" destId="{4C13EC04-5149-4B01-996C-D4CF71CB9A38}" srcOrd="0" destOrd="0" presId="urn:microsoft.com/office/officeart/2005/8/layout/hierarchy1"/>
    <dgm:cxn modelId="{6B5C4DA0-9C18-42BA-8BDB-657568F5732D}" srcId="{5EA88CB0-6093-41A0-8A67-398E09ACB456}" destId="{7481C706-570F-4AC3-AC47-23BA4FE67858}" srcOrd="0" destOrd="0" parTransId="{DFFDE85A-A8BD-41DE-8057-A56C37A0F636}" sibTransId="{FCD8042B-0D47-4C9F-9BEF-15398DC48E18}"/>
    <dgm:cxn modelId="{69535DA6-4040-4250-B74F-703985695C74}" type="presOf" srcId="{91E5195B-ED52-415B-98D9-53747FED34E5}" destId="{3F2A0A27-7DB1-4ECD-A0F4-DF41842B7509}" srcOrd="0" destOrd="0" presId="urn:microsoft.com/office/officeart/2005/8/layout/hierarchy1"/>
    <dgm:cxn modelId="{B32D15A8-6B8C-46B2-8258-914226DA2888}" type="presOf" srcId="{54560509-2A2C-4D14-A66B-5CC15A606CA6}" destId="{C89F25F3-6D0F-4A3A-BE79-1C240E6275E3}" srcOrd="0" destOrd="0" presId="urn:microsoft.com/office/officeart/2005/8/layout/hierarchy1"/>
    <dgm:cxn modelId="{6B4C3AAA-FD23-438A-B8B5-AD0DC4590871}" type="presOf" srcId="{078F1E24-1F5F-445B-BB03-48B1366D8281}" destId="{5CAD5400-2B43-499C-8E22-92B58F10A21A}" srcOrd="0" destOrd="0" presId="urn:microsoft.com/office/officeart/2005/8/layout/hierarchy1"/>
    <dgm:cxn modelId="{500B7CAB-0F00-4859-84D8-DF900169A099}" type="presOf" srcId="{947A7260-A2A1-47EA-999B-536A040AE396}" destId="{2FC7255D-C5E5-40F5-ABFA-50D6105B9113}" srcOrd="0" destOrd="0" presId="urn:microsoft.com/office/officeart/2005/8/layout/hierarchy1"/>
    <dgm:cxn modelId="{9555FAAB-C658-481C-BA23-25114A7B3852}" type="presOf" srcId="{77E2D5CA-786D-41FC-8CE0-57CCC0F68F18}" destId="{89E71F50-25DE-4E4A-954E-438047B04F41}" srcOrd="0" destOrd="0" presId="urn:microsoft.com/office/officeart/2005/8/layout/hierarchy1"/>
    <dgm:cxn modelId="{F6B1DBAE-0D26-4D60-90DE-72BAD29F4F5A}" type="presOf" srcId="{5EA88CB0-6093-41A0-8A67-398E09ACB456}" destId="{24CA0DFA-6F99-4D87-826F-82A108A5C5D0}" srcOrd="0" destOrd="0" presId="urn:microsoft.com/office/officeart/2005/8/layout/hierarchy1"/>
    <dgm:cxn modelId="{5F9B27B0-AB22-4EA0-A8CA-B4770EEF18FF}" type="presOf" srcId="{14395E43-3F2B-4635-BE01-CC6C81325CA7}" destId="{C213D1E1-D5B2-43C7-B8D8-2D8A11B1518C}" srcOrd="0" destOrd="0" presId="urn:microsoft.com/office/officeart/2005/8/layout/hierarchy1"/>
    <dgm:cxn modelId="{9E07E9B0-1215-495A-BA8D-B1E3564329E0}" type="presOf" srcId="{77664272-410D-4145-A1E0-82342A4E8DBB}" destId="{C8A3BABC-B890-475C-81A2-672909B7F212}" srcOrd="0" destOrd="0" presId="urn:microsoft.com/office/officeart/2005/8/layout/hierarchy1"/>
    <dgm:cxn modelId="{0FE889B5-3BD7-4144-B231-9E349E9914C3}" type="presOf" srcId="{F37C6407-46D0-4AD0-BA6E-C514EC636478}" destId="{B5F6CD87-6D40-45A4-B1F4-A9A351B6704F}" srcOrd="0" destOrd="0" presId="urn:microsoft.com/office/officeart/2005/8/layout/hierarchy1"/>
    <dgm:cxn modelId="{5D25D7B5-29D2-4CA8-ACC2-5C50E70FC272}" type="presOf" srcId="{1F95AE90-77FA-449F-ABA0-E1D165127B5D}" destId="{CDB283D4-3E80-4BE8-A80D-79EFEAA496CB}" srcOrd="0" destOrd="0" presId="urn:microsoft.com/office/officeart/2005/8/layout/hierarchy1"/>
    <dgm:cxn modelId="{6EE137B6-0D68-4ADB-80D0-96168AB05411}" type="presOf" srcId="{7481C706-570F-4AC3-AC47-23BA4FE67858}" destId="{9EB2D7B4-3086-450B-BD28-C506665A93CC}" srcOrd="0" destOrd="0" presId="urn:microsoft.com/office/officeart/2005/8/layout/hierarchy1"/>
    <dgm:cxn modelId="{B1DC76B8-8745-4A55-8020-71EFFF3B5D8E}" srcId="{D84AF179-B64B-4F6D-989E-AF034F59BD47}" destId="{F889955D-35E4-4432-8929-E586143BDBDD}" srcOrd="1" destOrd="0" parTransId="{BC18D2D1-DC03-4EA1-8D99-7CD21A55484B}" sibTransId="{07F22769-3B63-4805-9E32-74EED4140671}"/>
    <dgm:cxn modelId="{8E0D32BB-2F8E-49BE-A78D-5D1CF99C1EE9}" type="presOf" srcId="{37599A43-D08A-49F0-BE4F-AF7B1796678F}" destId="{132590F3-8278-4529-8D70-CE1214869970}" srcOrd="0" destOrd="0" presId="urn:microsoft.com/office/officeart/2005/8/layout/hierarchy1"/>
    <dgm:cxn modelId="{376143BC-3636-4B6E-AE81-B60C0D6F4D26}" srcId="{54560509-2A2C-4D14-A66B-5CC15A606CA6}" destId="{D84AF179-B64B-4F6D-989E-AF034F59BD47}" srcOrd="0" destOrd="0" parTransId="{02F5C912-FEA5-4AA6-8CA1-2BB025C9B222}" sibTransId="{F1ACEAAD-CA8F-483D-8EFA-9A3ADE813000}"/>
    <dgm:cxn modelId="{E17852C1-C627-4953-9171-91420F14084D}" srcId="{F889955D-35E4-4432-8929-E586143BDBDD}" destId="{E8E365EF-C1AF-431D-8AF2-DEB26FA70650}" srcOrd="0" destOrd="0" parTransId="{078F1E24-1F5F-445B-BB03-48B1366D8281}" sibTransId="{D840FEFA-1383-4F3D-B9F9-18B4DA9698B8}"/>
    <dgm:cxn modelId="{46D2D0C4-F26E-4492-A12F-9CD4BC53CE49}" srcId="{E7D6DEB1-C1C3-4B16-BA01-0B0572159C79}" destId="{340F547A-ED0D-4F94-B970-B1400BC7075A}" srcOrd="2" destOrd="0" parTransId="{668E8303-C189-4163-B638-FA2B73208204}" sibTransId="{FAEE80D4-ED6F-47DC-BD65-1C73ECFA1A0D}"/>
    <dgm:cxn modelId="{2A8C63C9-9BB8-4A65-97E0-9B7A8A21EAC3}" type="presOf" srcId="{340F547A-ED0D-4F94-B970-B1400BC7075A}" destId="{B4FBEA8F-F623-4E0B-80AC-4398D55FB33C}" srcOrd="0" destOrd="0" presId="urn:microsoft.com/office/officeart/2005/8/layout/hierarchy1"/>
    <dgm:cxn modelId="{9F5C71CE-C7AB-4243-8FAC-9E8133CE0AA1}" srcId="{CC61667B-8059-4AC9-8860-082611D68821}" destId="{16AC2538-7C48-4238-BF16-59EEB2F8A4E0}" srcOrd="0" destOrd="0" parTransId="{37599A43-D08A-49F0-BE4F-AF7B1796678F}" sibTransId="{28B08DE5-0594-4E46-97B2-961D5B4DC6AC}"/>
    <dgm:cxn modelId="{DA4486D2-ACF5-40DD-A20C-AEF138CDF52A}" srcId="{F889955D-35E4-4432-8929-E586143BDBDD}" destId="{4FDA6AA2-28C9-4C55-83B5-DFD72B51FA16}" srcOrd="1" destOrd="0" parTransId="{1B3F83F3-6458-4FE8-AF89-6E031157E836}" sibTransId="{94B34F83-1883-4700-A5C6-6C5D99529B58}"/>
    <dgm:cxn modelId="{2FEE58D9-69DF-43BF-A5C4-5BDE3F100C41}" type="presOf" srcId="{F889955D-35E4-4432-8929-E586143BDBDD}" destId="{0E1BBA13-8310-4C1B-98EE-7B85B43C914D}" srcOrd="0" destOrd="0" presId="urn:microsoft.com/office/officeart/2005/8/layout/hierarchy1"/>
    <dgm:cxn modelId="{6CCE19EA-A457-41F9-9B83-BAC95BD259F2}" srcId="{CB0302AB-8EAE-43A7-BE4A-178220FCC049}" destId="{5EA88CB0-6093-41A0-8A67-398E09ACB456}" srcOrd="2" destOrd="0" parTransId="{2A077F77-5803-4E21-A73D-192BA2FD3937}" sibTransId="{AE928E80-D0F1-4724-9113-281EE25461AE}"/>
    <dgm:cxn modelId="{C01614EC-CBC3-40ED-89EF-6B7B29EB7AC9}" srcId="{CB0302AB-8EAE-43A7-BE4A-178220FCC049}" destId="{F37C6407-46D0-4AD0-BA6E-C514EC636478}" srcOrd="0" destOrd="0" parTransId="{82AF96BB-25DC-4FA7-B5D0-3F7EC2BC03EE}" sibTransId="{98358435-009D-494D-A826-2CE246703DDE}"/>
    <dgm:cxn modelId="{79D8A9ED-CC14-49ED-B739-3F589C0A2872}" type="presOf" srcId="{F6C2BCA3-7EC7-4EDE-AC78-4EDC7DE7EEA8}" destId="{3894A1EE-7371-42D7-A49B-F46EE8C3E9B0}" srcOrd="0" destOrd="0" presId="urn:microsoft.com/office/officeart/2005/8/layout/hierarchy1"/>
    <dgm:cxn modelId="{6AEDCDF2-D2CD-4CC2-8FB1-4303BB38C6EB}" type="presOf" srcId="{AF90EFD9-AD06-4BEC-89DF-6AF1CA89DD0E}" destId="{BDFDB8C2-4694-48DF-BCCE-7D76E6B5C743}" srcOrd="0" destOrd="0" presId="urn:microsoft.com/office/officeart/2005/8/layout/hierarchy1"/>
    <dgm:cxn modelId="{7B6677F4-D05E-486D-B528-85CC8183F352}" type="presOf" srcId="{CB0302AB-8EAE-43A7-BE4A-178220FCC049}" destId="{CF1BFCE9-26E6-4246-B80D-168682E4B1A4}" srcOrd="0" destOrd="0" presId="urn:microsoft.com/office/officeart/2005/8/layout/hierarchy1"/>
    <dgm:cxn modelId="{714275FD-269A-47F5-B54D-7F63B7D2D800}" srcId="{E7D6DEB1-C1C3-4B16-BA01-0B0572159C79}" destId="{77664272-410D-4145-A1E0-82342A4E8DBB}" srcOrd="3" destOrd="0" parTransId="{947A7260-A2A1-47EA-999B-536A040AE396}" sibTransId="{8DE9958E-7ABA-4417-8043-047797973FAA}"/>
    <dgm:cxn modelId="{1DC756FE-6A1F-4093-8B6C-06CA448AE388}" type="presOf" srcId="{A57DEFC8-8EF2-4CAB-8A39-00D9E0DF4F7C}" destId="{D175EE15-01C2-4D30-B829-F40442540A2D}" srcOrd="0" destOrd="0" presId="urn:microsoft.com/office/officeart/2005/8/layout/hierarchy1"/>
    <dgm:cxn modelId="{1B9D8C66-E8D5-4CB0-9036-E2F2FDB00159}" type="presParOf" srcId="{C89F25F3-6D0F-4A3A-BE79-1C240E6275E3}" destId="{F3A95EA7-A19B-4016-BE9E-C0F4E8C9DD6E}" srcOrd="0" destOrd="0" presId="urn:microsoft.com/office/officeart/2005/8/layout/hierarchy1"/>
    <dgm:cxn modelId="{5A61A1CE-D394-47B1-9E3C-3A4229867AB2}" type="presParOf" srcId="{F3A95EA7-A19B-4016-BE9E-C0F4E8C9DD6E}" destId="{769CBAC7-2E96-4F47-B4D8-51D9445FDC7C}" srcOrd="0" destOrd="0" presId="urn:microsoft.com/office/officeart/2005/8/layout/hierarchy1"/>
    <dgm:cxn modelId="{1CC53FA5-4F51-41AA-AC70-60F875EEA6D3}" type="presParOf" srcId="{769CBAC7-2E96-4F47-B4D8-51D9445FDC7C}" destId="{1F164520-8452-48D1-9F93-798977BC5EC0}" srcOrd="0" destOrd="0" presId="urn:microsoft.com/office/officeart/2005/8/layout/hierarchy1"/>
    <dgm:cxn modelId="{DC35B974-63F4-476F-89B6-32BE43125EB0}" type="presParOf" srcId="{769CBAC7-2E96-4F47-B4D8-51D9445FDC7C}" destId="{5192968B-4654-4AC1-953C-FC4878838776}" srcOrd="1" destOrd="0" presId="urn:microsoft.com/office/officeart/2005/8/layout/hierarchy1"/>
    <dgm:cxn modelId="{4FEC5B10-9977-42FB-8304-A9FAAA78E29A}" type="presParOf" srcId="{F3A95EA7-A19B-4016-BE9E-C0F4E8C9DD6E}" destId="{2D9F7530-9D61-4BB3-BE64-145C91881CDA}" srcOrd="1" destOrd="0" presId="urn:microsoft.com/office/officeart/2005/8/layout/hierarchy1"/>
    <dgm:cxn modelId="{DB387F9A-5FC5-46A3-B8D6-E9FE7CF1ECC8}" type="presParOf" srcId="{2D9F7530-9D61-4BB3-BE64-145C91881CDA}" destId="{89E71F50-25DE-4E4A-954E-438047B04F41}" srcOrd="0" destOrd="0" presId="urn:microsoft.com/office/officeart/2005/8/layout/hierarchy1"/>
    <dgm:cxn modelId="{7C3F4F3E-F3DB-4CA0-A490-7D92211DEA46}" type="presParOf" srcId="{2D9F7530-9D61-4BB3-BE64-145C91881CDA}" destId="{2B985722-DFFA-4BC5-98A8-0F0042481491}" srcOrd="1" destOrd="0" presId="urn:microsoft.com/office/officeart/2005/8/layout/hierarchy1"/>
    <dgm:cxn modelId="{494B2CDD-E2FE-41F1-8B96-DF07B97CE18F}" type="presParOf" srcId="{2B985722-DFFA-4BC5-98A8-0F0042481491}" destId="{D5C43C35-F2D9-4123-96D2-8A8A2ABFA530}" srcOrd="0" destOrd="0" presId="urn:microsoft.com/office/officeart/2005/8/layout/hierarchy1"/>
    <dgm:cxn modelId="{DFFF9708-5054-482A-BB3F-0A66E4DF7338}" type="presParOf" srcId="{D5C43C35-F2D9-4123-96D2-8A8A2ABFA530}" destId="{7DF1ADD7-CF02-4207-AB19-7EB6E6C51A38}" srcOrd="0" destOrd="0" presId="urn:microsoft.com/office/officeart/2005/8/layout/hierarchy1"/>
    <dgm:cxn modelId="{FF2D0847-82E1-4A5E-9F49-E1AA10A41B53}" type="presParOf" srcId="{D5C43C35-F2D9-4123-96D2-8A8A2ABFA530}" destId="{81A86DF2-6600-4451-B961-01F1D1002C25}" srcOrd="1" destOrd="0" presId="urn:microsoft.com/office/officeart/2005/8/layout/hierarchy1"/>
    <dgm:cxn modelId="{617A6B31-9BE3-48BD-985A-EFD856CACEFA}" type="presParOf" srcId="{2B985722-DFFA-4BC5-98A8-0F0042481491}" destId="{AB375BC6-0BB7-4C9F-AD26-87BEC384594A}" srcOrd="1" destOrd="0" presId="urn:microsoft.com/office/officeart/2005/8/layout/hierarchy1"/>
    <dgm:cxn modelId="{9B3F7E9B-E103-41A4-AEEC-3EB1232AECF2}" type="presParOf" srcId="{AB375BC6-0BB7-4C9F-AD26-87BEC384594A}" destId="{D175EE15-01C2-4D30-B829-F40442540A2D}" srcOrd="0" destOrd="0" presId="urn:microsoft.com/office/officeart/2005/8/layout/hierarchy1"/>
    <dgm:cxn modelId="{6001FB44-6ECE-4147-9724-F755EC01857E}" type="presParOf" srcId="{AB375BC6-0BB7-4C9F-AD26-87BEC384594A}" destId="{23A46E95-66C9-41C5-AA17-1974E9946B00}" srcOrd="1" destOrd="0" presId="urn:microsoft.com/office/officeart/2005/8/layout/hierarchy1"/>
    <dgm:cxn modelId="{91DB8C96-08D2-4C60-9173-4F5176DD49A3}" type="presParOf" srcId="{23A46E95-66C9-41C5-AA17-1974E9946B00}" destId="{615D3141-3C22-482D-8C98-F9E2309BD72A}" srcOrd="0" destOrd="0" presId="urn:microsoft.com/office/officeart/2005/8/layout/hierarchy1"/>
    <dgm:cxn modelId="{3077096E-3D7E-4159-82F8-FA628DA5B2F0}" type="presParOf" srcId="{615D3141-3C22-482D-8C98-F9E2309BD72A}" destId="{5E2E9AA4-D5A7-4395-84D8-CE4EFE49B44C}" srcOrd="0" destOrd="0" presId="urn:microsoft.com/office/officeart/2005/8/layout/hierarchy1"/>
    <dgm:cxn modelId="{74B4B095-4A97-4F5C-8C15-CF9F4A8CE6AC}" type="presParOf" srcId="{615D3141-3C22-482D-8C98-F9E2309BD72A}" destId="{3F2A0A27-7DB1-4ECD-A0F4-DF41842B7509}" srcOrd="1" destOrd="0" presId="urn:microsoft.com/office/officeart/2005/8/layout/hierarchy1"/>
    <dgm:cxn modelId="{A0F88BD3-7FD4-40CA-9D82-1F303648B1B6}" type="presParOf" srcId="{23A46E95-66C9-41C5-AA17-1974E9946B00}" destId="{8F43890F-A9B8-4336-B6F6-0A6B3C987F4B}" srcOrd="1" destOrd="0" presId="urn:microsoft.com/office/officeart/2005/8/layout/hierarchy1"/>
    <dgm:cxn modelId="{7A3F02B3-1435-4D48-873A-F2C23E44B51F}" type="presParOf" srcId="{2D9F7530-9D61-4BB3-BE64-145C91881CDA}" destId="{51EBD109-937C-4127-BD38-332FC5F63FD1}" srcOrd="2" destOrd="0" presId="urn:microsoft.com/office/officeart/2005/8/layout/hierarchy1"/>
    <dgm:cxn modelId="{EF5F83AA-CFF9-40D5-9439-20A82ED0DEF0}" type="presParOf" srcId="{2D9F7530-9D61-4BB3-BE64-145C91881CDA}" destId="{0CFA7690-D55C-4201-A074-2D36B914A1C5}" srcOrd="3" destOrd="0" presId="urn:microsoft.com/office/officeart/2005/8/layout/hierarchy1"/>
    <dgm:cxn modelId="{1AE47D3A-7228-4E1C-B867-E0F025D0196D}" type="presParOf" srcId="{0CFA7690-D55C-4201-A074-2D36B914A1C5}" destId="{BF3B7CE9-F379-4244-8226-5AA408F776EB}" srcOrd="0" destOrd="0" presId="urn:microsoft.com/office/officeart/2005/8/layout/hierarchy1"/>
    <dgm:cxn modelId="{8BAF37F8-B37D-4A02-BB26-3AFC7E02EA02}" type="presParOf" srcId="{BF3B7CE9-F379-4244-8226-5AA408F776EB}" destId="{7EA74CDD-ED9D-455F-9CEC-99BBA5B52C82}" srcOrd="0" destOrd="0" presId="urn:microsoft.com/office/officeart/2005/8/layout/hierarchy1"/>
    <dgm:cxn modelId="{CC5D6AD0-F4B2-4C51-92A8-E413E8545CC5}" type="presParOf" srcId="{BF3B7CE9-F379-4244-8226-5AA408F776EB}" destId="{0E1BBA13-8310-4C1B-98EE-7B85B43C914D}" srcOrd="1" destOrd="0" presId="urn:microsoft.com/office/officeart/2005/8/layout/hierarchy1"/>
    <dgm:cxn modelId="{2D91120C-CB83-4A45-9BBE-609D30C8AB68}" type="presParOf" srcId="{0CFA7690-D55C-4201-A074-2D36B914A1C5}" destId="{FDD64885-E775-45FC-AAA7-C2A1327DAE8B}" srcOrd="1" destOrd="0" presId="urn:microsoft.com/office/officeart/2005/8/layout/hierarchy1"/>
    <dgm:cxn modelId="{1502BEBB-686E-43E3-94A7-2DDEAECC4A12}" type="presParOf" srcId="{FDD64885-E775-45FC-AAA7-C2A1327DAE8B}" destId="{5CAD5400-2B43-499C-8E22-92B58F10A21A}" srcOrd="0" destOrd="0" presId="urn:microsoft.com/office/officeart/2005/8/layout/hierarchy1"/>
    <dgm:cxn modelId="{4CA698AE-7F99-4CF7-9350-246822192368}" type="presParOf" srcId="{FDD64885-E775-45FC-AAA7-C2A1327DAE8B}" destId="{3A1B21F9-9EE6-4D3C-95CE-30C5CE86F56C}" srcOrd="1" destOrd="0" presId="urn:microsoft.com/office/officeart/2005/8/layout/hierarchy1"/>
    <dgm:cxn modelId="{36FF8DAE-450E-4F1F-9CE2-5C0ABC642BB2}" type="presParOf" srcId="{3A1B21F9-9EE6-4D3C-95CE-30C5CE86F56C}" destId="{5C1E6570-0183-4593-876F-F144D47AFE6A}" srcOrd="0" destOrd="0" presId="urn:microsoft.com/office/officeart/2005/8/layout/hierarchy1"/>
    <dgm:cxn modelId="{0809BC65-B546-4FC4-881D-E329C77A6AA7}" type="presParOf" srcId="{5C1E6570-0183-4593-876F-F144D47AFE6A}" destId="{19288663-B2AD-408C-93D5-E0BF3B001309}" srcOrd="0" destOrd="0" presId="urn:microsoft.com/office/officeart/2005/8/layout/hierarchy1"/>
    <dgm:cxn modelId="{D2EF76BC-92B7-4E8E-BF1E-3461097170FA}" type="presParOf" srcId="{5C1E6570-0183-4593-876F-F144D47AFE6A}" destId="{2C798918-8B42-43E9-BFDD-800C64A8AD4E}" srcOrd="1" destOrd="0" presId="urn:microsoft.com/office/officeart/2005/8/layout/hierarchy1"/>
    <dgm:cxn modelId="{7CD5A1DC-53F6-4A44-B2E7-543021993D8A}" type="presParOf" srcId="{3A1B21F9-9EE6-4D3C-95CE-30C5CE86F56C}" destId="{BD021622-9FEB-47E1-9A26-7143B0A9D809}" srcOrd="1" destOrd="0" presId="urn:microsoft.com/office/officeart/2005/8/layout/hierarchy1"/>
    <dgm:cxn modelId="{411546B7-C48B-440D-9D1F-6F89806CDD82}" type="presParOf" srcId="{FDD64885-E775-45FC-AAA7-C2A1327DAE8B}" destId="{7D84136F-1924-4D6E-A33E-22E6B9D40DB8}" srcOrd="2" destOrd="0" presId="urn:microsoft.com/office/officeart/2005/8/layout/hierarchy1"/>
    <dgm:cxn modelId="{E9995320-AA6A-4A8A-8CA5-36B7F0637085}" type="presParOf" srcId="{FDD64885-E775-45FC-AAA7-C2A1327DAE8B}" destId="{454AAB8A-1529-473B-A4BC-197B174E1964}" srcOrd="3" destOrd="0" presId="urn:microsoft.com/office/officeart/2005/8/layout/hierarchy1"/>
    <dgm:cxn modelId="{B6723353-D296-42A2-98F6-F90096CBAB0F}" type="presParOf" srcId="{454AAB8A-1529-473B-A4BC-197B174E1964}" destId="{AF67011E-9263-4D68-AB1D-3C4906CB0107}" srcOrd="0" destOrd="0" presId="urn:microsoft.com/office/officeart/2005/8/layout/hierarchy1"/>
    <dgm:cxn modelId="{30A5E4F2-E495-428A-BFD9-12082FA0385D}" type="presParOf" srcId="{AF67011E-9263-4D68-AB1D-3C4906CB0107}" destId="{E15AC914-D147-41DF-BC16-1A333E8C39B5}" srcOrd="0" destOrd="0" presId="urn:microsoft.com/office/officeart/2005/8/layout/hierarchy1"/>
    <dgm:cxn modelId="{949E0E2C-CC6A-49C3-AF78-741C4DEE2F01}" type="presParOf" srcId="{AF67011E-9263-4D68-AB1D-3C4906CB0107}" destId="{87BCADB7-6144-4FEA-A839-E326F6535C11}" srcOrd="1" destOrd="0" presId="urn:microsoft.com/office/officeart/2005/8/layout/hierarchy1"/>
    <dgm:cxn modelId="{9EF561B8-36F9-4815-A587-C63A16375D04}" type="presParOf" srcId="{454AAB8A-1529-473B-A4BC-197B174E1964}" destId="{61CE1BE3-241B-4208-B64D-E794957BF803}" srcOrd="1" destOrd="0" presId="urn:microsoft.com/office/officeart/2005/8/layout/hierarchy1"/>
    <dgm:cxn modelId="{7D4EA14B-A772-467B-B721-D61E5EDFB597}" type="presParOf" srcId="{FDD64885-E775-45FC-AAA7-C2A1327DAE8B}" destId="{3894A1EE-7371-42D7-A49B-F46EE8C3E9B0}" srcOrd="4" destOrd="0" presId="urn:microsoft.com/office/officeart/2005/8/layout/hierarchy1"/>
    <dgm:cxn modelId="{28E3E3DD-8AE5-4A4B-A38D-EAC567664936}" type="presParOf" srcId="{FDD64885-E775-45FC-AAA7-C2A1327DAE8B}" destId="{E5D85BFE-412A-4B9C-BE9D-4131DC756E56}" srcOrd="5" destOrd="0" presId="urn:microsoft.com/office/officeart/2005/8/layout/hierarchy1"/>
    <dgm:cxn modelId="{29B85721-BE64-4429-A487-A3DBFF759821}" type="presParOf" srcId="{E5D85BFE-412A-4B9C-BE9D-4131DC756E56}" destId="{44B2184F-FC7D-496D-80BE-7A672BC381A5}" srcOrd="0" destOrd="0" presId="urn:microsoft.com/office/officeart/2005/8/layout/hierarchy1"/>
    <dgm:cxn modelId="{32AE8EBD-F589-45BD-9C7F-7C8CDE0DE169}" type="presParOf" srcId="{44B2184F-FC7D-496D-80BE-7A672BC381A5}" destId="{C5B75BB7-67B2-4416-B44F-AE9D7107DB70}" srcOrd="0" destOrd="0" presId="urn:microsoft.com/office/officeart/2005/8/layout/hierarchy1"/>
    <dgm:cxn modelId="{BD67CB0D-0AA2-43E1-9B13-6A485061605A}" type="presParOf" srcId="{44B2184F-FC7D-496D-80BE-7A672BC381A5}" destId="{CF1BFCE9-26E6-4246-B80D-168682E4B1A4}" srcOrd="1" destOrd="0" presId="urn:microsoft.com/office/officeart/2005/8/layout/hierarchy1"/>
    <dgm:cxn modelId="{0C8B5ED6-A01B-4304-8AD8-F56AB4946558}" type="presParOf" srcId="{E5D85BFE-412A-4B9C-BE9D-4131DC756E56}" destId="{733EDABC-B3F5-4D36-A453-D84948166914}" srcOrd="1" destOrd="0" presId="urn:microsoft.com/office/officeart/2005/8/layout/hierarchy1"/>
    <dgm:cxn modelId="{01E25390-1A36-485C-AF0B-C4BAD67D22D3}" type="presParOf" srcId="{733EDABC-B3F5-4D36-A453-D84948166914}" destId="{4C13EC04-5149-4B01-996C-D4CF71CB9A38}" srcOrd="0" destOrd="0" presId="urn:microsoft.com/office/officeart/2005/8/layout/hierarchy1"/>
    <dgm:cxn modelId="{F0B349C9-448F-45D1-87CA-7B40F6440BAC}" type="presParOf" srcId="{733EDABC-B3F5-4D36-A453-D84948166914}" destId="{5C40583C-02B6-4E70-A5F1-51E3FB6B27E1}" srcOrd="1" destOrd="0" presId="urn:microsoft.com/office/officeart/2005/8/layout/hierarchy1"/>
    <dgm:cxn modelId="{D85A5531-40CB-4595-911B-E1C577FB97D7}" type="presParOf" srcId="{5C40583C-02B6-4E70-A5F1-51E3FB6B27E1}" destId="{1BB32961-E845-4F0B-A4B2-2CB5A41A2460}" srcOrd="0" destOrd="0" presId="urn:microsoft.com/office/officeart/2005/8/layout/hierarchy1"/>
    <dgm:cxn modelId="{DCDFC474-815A-46A6-B24E-4ED851BDCF64}" type="presParOf" srcId="{1BB32961-E845-4F0B-A4B2-2CB5A41A2460}" destId="{193C8C84-9EE8-48CC-B341-0B3A31CECA9A}" srcOrd="0" destOrd="0" presId="urn:microsoft.com/office/officeart/2005/8/layout/hierarchy1"/>
    <dgm:cxn modelId="{1CBC3AAB-8A9C-49E5-9F68-E45A17627DA2}" type="presParOf" srcId="{1BB32961-E845-4F0B-A4B2-2CB5A41A2460}" destId="{B5F6CD87-6D40-45A4-B1F4-A9A351B6704F}" srcOrd="1" destOrd="0" presId="urn:microsoft.com/office/officeart/2005/8/layout/hierarchy1"/>
    <dgm:cxn modelId="{0FCC86A7-1289-4823-BE05-9DACCA2DADA1}" type="presParOf" srcId="{5C40583C-02B6-4E70-A5F1-51E3FB6B27E1}" destId="{94051BDD-5584-4C00-9BB3-4982DDA13D00}" srcOrd="1" destOrd="0" presId="urn:microsoft.com/office/officeart/2005/8/layout/hierarchy1"/>
    <dgm:cxn modelId="{A143029B-F5DE-4898-A66F-754B5B3CE785}" type="presParOf" srcId="{733EDABC-B3F5-4D36-A453-D84948166914}" destId="{AB0DBE39-FC31-4ED8-A1B8-68158B1163F4}" srcOrd="2" destOrd="0" presId="urn:microsoft.com/office/officeart/2005/8/layout/hierarchy1"/>
    <dgm:cxn modelId="{55EE1A30-5A57-4242-8D0E-6A2D571B4F53}" type="presParOf" srcId="{733EDABC-B3F5-4D36-A453-D84948166914}" destId="{3FB03518-9B1F-4487-83C4-4AFA1B83FC7F}" srcOrd="3" destOrd="0" presId="urn:microsoft.com/office/officeart/2005/8/layout/hierarchy1"/>
    <dgm:cxn modelId="{D2BDD96E-3DAE-4633-9AE3-CD9BE90ABA12}" type="presParOf" srcId="{3FB03518-9B1F-4487-83C4-4AFA1B83FC7F}" destId="{8912E0E6-C083-4356-83F1-04CB96491962}" srcOrd="0" destOrd="0" presId="urn:microsoft.com/office/officeart/2005/8/layout/hierarchy1"/>
    <dgm:cxn modelId="{70531C95-9F56-496D-BDF5-A99FDD29CE4F}" type="presParOf" srcId="{8912E0E6-C083-4356-83F1-04CB96491962}" destId="{31ED2D6C-BEF9-4A62-94B9-B394C6A208AB}" srcOrd="0" destOrd="0" presId="urn:microsoft.com/office/officeart/2005/8/layout/hierarchy1"/>
    <dgm:cxn modelId="{EFEDD72D-5A39-4BA2-958C-086BB047F3F0}" type="presParOf" srcId="{8912E0E6-C083-4356-83F1-04CB96491962}" destId="{39B08016-E9A8-4B29-8772-75A171F6DAE1}" srcOrd="1" destOrd="0" presId="urn:microsoft.com/office/officeart/2005/8/layout/hierarchy1"/>
    <dgm:cxn modelId="{52126F4F-C7F2-4C7C-8A3D-036717809E14}" type="presParOf" srcId="{3FB03518-9B1F-4487-83C4-4AFA1B83FC7F}" destId="{C853C5E6-1B24-41CF-94AD-2FA8258F07DF}" srcOrd="1" destOrd="0" presId="urn:microsoft.com/office/officeart/2005/8/layout/hierarchy1"/>
    <dgm:cxn modelId="{159843F8-87FB-4DC4-A4FB-8F2218DFCE1E}" type="presParOf" srcId="{C853C5E6-1B24-41CF-94AD-2FA8258F07DF}" destId="{B184E7EB-28CB-40DA-848A-4EFFFF5862D9}" srcOrd="0" destOrd="0" presId="urn:microsoft.com/office/officeart/2005/8/layout/hierarchy1"/>
    <dgm:cxn modelId="{0A565B30-C985-4EE3-937A-B00855B88F3E}" type="presParOf" srcId="{C853C5E6-1B24-41CF-94AD-2FA8258F07DF}" destId="{45109233-12A6-4167-B1A1-6A58E9996633}" srcOrd="1" destOrd="0" presId="urn:microsoft.com/office/officeart/2005/8/layout/hierarchy1"/>
    <dgm:cxn modelId="{AEF45396-6E95-4C16-A897-C8588C69E817}" type="presParOf" srcId="{45109233-12A6-4167-B1A1-6A58E9996633}" destId="{697C0562-1938-490C-A4EA-AA44F038052F}" srcOrd="0" destOrd="0" presId="urn:microsoft.com/office/officeart/2005/8/layout/hierarchy1"/>
    <dgm:cxn modelId="{B33E638C-B0C6-4A42-8FC4-65BEBF455985}" type="presParOf" srcId="{697C0562-1938-490C-A4EA-AA44F038052F}" destId="{898E040C-F2CD-4C32-9CF6-097C16C4DDB0}" srcOrd="0" destOrd="0" presId="urn:microsoft.com/office/officeart/2005/8/layout/hierarchy1"/>
    <dgm:cxn modelId="{34F9F356-F2E1-448D-9240-183B73503D04}" type="presParOf" srcId="{697C0562-1938-490C-A4EA-AA44F038052F}" destId="{CDB283D4-3E80-4BE8-A80D-79EFEAA496CB}" srcOrd="1" destOrd="0" presId="urn:microsoft.com/office/officeart/2005/8/layout/hierarchy1"/>
    <dgm:cxn modelId="{EE970450-C381-48F6-B246-AF6CF02C14A7}" type="presParOf" srcId="{45109233-12A6-4167-B1A1-6A58E9996633}" destId="{FABA9B1D-009F-42A4-9A1C-1EAA9996AEAA}" srcOrd="1" destOrd="0" presId="urn:microsoft.com/office/officeart/2005/8/layout/hierarchy1"/>
    <dgm:cxn modelId="{941037A0-039D-4CA9-BD30-73DFC9E855C8}" type="presParOf" srcId="{733EDABC-B3F5-4D36-A453-D84948166914}" destId="{E9E80B90-404D-4050-8DDC-8F2D470B9D7F}" srcOrd="4" destOrd="0" presId="urn:microsoft.com/office/officeart/2005/8/layout/hierarchy1"/>
    <dgm:cxn modelId="{A32FA168-DB07-4FE3-A05F-A3BBE70C6FE9}" type="presParOf" srcId="{733EDABC-B3F5-4D36-A453-D84948166914}" destId="{0777D33A-4AB7-468C-B609-4BE0009CC778}" srcOrd="5" destOrd="0" presId="urn:microsoft.com/office/officeart/2005/8/layout/hierarchy1"/>
    <dgm:cxn modelId="{F90BB537-0B3E-43B2-B654-3FB253DA6183}" type="presParOf" srcId="{0777D33A-4AB7-468C-B609-4BE0009CC778}" destId="{C809EC34-88C6-49FB-8F86-A7350C0C9A07}" srcOrd="0" destOrd="0" presId="urn:microsoft.com/office/officeart/2005/8/layout/hierarchy1"/>
    <dgm:cxn modelId="{7D0D6481-8A96-48CD-A36E-EF238F88BF7C}" type="presParOf" srcId="{C809EC34-88C6-49FB-8F86-A7350C0C9A07}" destId="{B1F6AFD4-821E-4397-8D1A-53F32780F85A}" srcOrd="0" destOrd="0" presId="urn:microsoft.com/office/officeart/2005/8/layout/hierarchy1"/>
    <dgm:cxn modelId="{63F2228F-0B90-492A-91BF-4AD27FB5AD18}" type="presParOf" srcId="{C809EC34-88C6-49FB-8F86-A7350C0C9A07}" destId="{24CA0DFA-6F99-4D87-826F-82A108A5C5D0}" srcOrd="1" destOrd="0" presId="urn:microsoft.com/office/officeart/2005/8/layout/hierarchy1"/>
    <dgm:cxn modelId="{1ED2D7A6-62D6-4A3A-B4E6-5F9D6F117FF1}" type="presParOf" srcId="{0777D33A-4AB7-468C-B609-4BE0009CC778}" destId="{098D05CE-5364-495C-8C61-A4A6EAFDC17B}" srcOrd="1" destOrd="0" presId="urn:microsoft.com/office/officeart/2005/8/layout/hierarchy1"/>
    <dgm:cxn modelId="{6DAD92CC-06C8-4877-8FE0-BEF931F5A467}" type="presParOf" srcId="{098D05CE-5364-495C-8C61-A4A6EAFDC17B}" destId="{6C12AF25-CCE4-4024-866F-13EE2790BA0E}" srcOrd="0" destOrd="0" presId="urn:microsoft.com/office/officeart/2005/8/layout/hierarchy1"/>
    <dgm:cxn modelId="{881FAF0A-210A-44C2-BB81-581FF1FF870C}" type="presParOf" srcId="{098D05CE-5364-495C-8C61-A4A6EAFDC17B}" destId="{6EFC8556-1851-4DC3-B346-DDDD52C31DD6}" srcOrd="1" destOrd="0" presId="urn:microsoft.com/office/officeart/2005/8/layout/hierarchy1"/>
    <dgm:cxn modelId="{86BCDCBB-6BB4-42A2-A9C7-5B028D49C32B}" type="presParOf" srcId="{6EFC8556-1851-4DC3-B346-DDDD52C31DD6}" destId="{4FB3007C-5C9C-4440-B6C9-8187898BC337}" srcOrd="0" destOrd="0" presId="urn:microsoft.com/office/officeart/2005/8/layout/hierarchy1"/>
    <dgm:cxn modelId="{735A01DB-621E-4621-8942-85EE16E2C09D}" type="presParOf" srcId="{4FB3007C-5C9C-4440-B6C9-8187898BC337}" destId="{2CA31A12-7859-4AAD-B3AF-13E9611B2BBD}" srcOrd="0" destOrd="0" presId="urn:microsoft.com/office/officeart/2005/8/layout/hierarchy1"/>
    <dgm:cxn modelId="{EB92D0FE-77D4-492D-A48A-6F63617F3AC3}" type="presParOf" srcId="{4FB3007C-5C9C-4440-B6C9-8187898BC337}" destId="{9EB2D7B4-3086-450B-BD28-C506665A93CC}" srcOrd="1" destOrd="0" presId="urn:microsoft.com/office/officeart/2005/8/layout/hierarchy1"/>
    <dgm:cxn modelId="{9E8AC310-5719-46FC-8520-1F1877B2550A}" type="presParOf" srcId="{6EFC8556-1851-4DC3-B346-DDDD52C31DD6}" destId="{B28E9B44-DF18-40F1-9232-17C6CBA8FE9D}" srcOrd="1" destOrd="0" presId="urn:microsoft.com/office/officeart/2005/8/layout/hierarchy1"/>
    <dgm:cxn modelId="{918849CA-7E13-4F62-98D8-F9C889606BE9}" type="presParOf" srcId="{733EDABC-B3F5-4D36-A453-D84948166914}" destId="{FF731DDA-178F-4C05-B9F9-5976401C5231}" srcOrd="6" destOrd="0" presId="urn:microsoft.com/office/officeart/2005/8/layout/hierarchy1"/>
    <dgm:cxn modelId="{2C109C47-1C0C-45DA-BD85-8C370BE97905}" type="presParOf" srcId="{733EDABC-B3F5-4D36-A453-D84948166914}" destId="{75F5D38C-2F23-4489-A1CC-E7B9C0212EA6}" srcOrd="7" destOrd="0" presId="urn:microsoft.com/office/officeart/2005/8/layout/hierarchy1"/>
    <dgm:cxn modelId="{7645728B-880A-41FF-BF8B-2B52C31CA0EC}" type="presParOf" srcId="{75F5D38C-2F23-4489-A1CC-E7B9C0212EA6}" destId="{01F30A86-6F89-487E-A16F-3D34FCB9D654}" srcOrd="0" destOrd="0" presId="urn:microsoft.com/office/officeart/2005/8/layout/hierarchy1"/>
    <dgm:cxn modelId="{E8589D5D-B138-47D3-ACBA-569913595656}" type="presParOf" srcId="{01F30A86-6F89-487E-A16F-3D34FCB9D654}" destId="{1C7B5320-74ED-482A-8A06-84E8D4AE3599}" srcOrd="0" destOrd="0" presId="urn:microsoft.com/office/officeart/2005/8/layout/hierarchy1"/>
    <dgm:cxn modelId="{53DB581D-CA04-43F9-9A27-3045E55C0A3B}" type="presParOf" srcId="{01F30A86-6F89-487E-A16F-3D34FCB9D654}" destId="{4FCBD7AA-FC78-4FE1-B5A6-22E3760A7CA7}" srcOrd="1" destOrd="0" presId="urn:microsoft.com/office/officeart/2005/8/layout/hierarchy1"/>
    <dgm:cxn modelId="{E10C7994-A62A-4463-AFDA-123CA8541641}" type="presParOf" srcId="{75F5D38C-2F23-4489-A1CC-E7B9C0212EA6}" destId="{52E4D7BC-6E32-4B45-89C4-82F4256632DF}" srcOrd="1" destOrd="0" presId="urn:microsoft.com/office/officeart/2005/8/layout/hierarchy1"/>
    <dgm:cxn modelId="{E3A049E9-955F-458F-A9B2-EC5E408727D1}" type="presParOf" srcId="{52E4D7BC-6E32-4B45-89C4-82F4256632DF}" destId="{BDFDB8C2-4694-48DF-BCCE-7D76E6B5C743}" srcOrd="0" destOrd="0" presId="urn:microsoft.com/office/officeart/2005/8/layout/hierarchy1"/>
    <dgm:cxn modelId="{5E6169BD-D763-4FFC-AB8E-DD4BBFB3E93B}" type="presParOf" srcId="{52E4D7BC-6E32-4B45-89C4-82F4256632DF}" destId="{B0B9FCDE-BF39-4DDC-A744-EFF86C876A34}" srcOrd="1" destOrd="0" presId="urn:microsoft.com/office/officeart/2005/8/layout/hierarchy1"/>
    <dgm:cxn modelId="{BA59FE72-255A-454B-ACF6-75BFAC4A89C9}" type="presParOf" srcId="{B0B9FCDE-BF39-4DDC-A744-EFF86C876A34}" destId="{FD69015D-3E85-43C1-84F3-F13B7BAC0681}" srcOrd="0" destOrd="0" presId="urn:microsoft.com/office/officeart/2005/8/layout/hierarchy1"/>
    <dgm:cxn modelId="{209AC6FD-B8F2-44A8-83E2-B3C0D8573B75}" type="presParOf" srcId="{FD69015D-3E85-43C1-84F3-F13B7BAC0681}" destId="{1EACF14F-A105-4EBA-A33B-A3C995E5CFBC}" srcOrd="0" destOrd="0" presId="urn:microsoft.com/office/officeart/2005/8/layout/hierarchy1"/>
    <dgm:cxn modelId="{7B97B5DD-69E5-42DC-8755-09877AFE1613}" type="presParOf" srcId="{FD69015D-3E85-43C1-84F3-F13B7BAC0681}" destId="{C213D1E1-D5B2-43C7-B8D8-2D8A11B1518C}" srcOrd="1" destOrd="0" presId="urn:microsoft.com/office/officeart/2005/8/layout/hierarchy1"/>
    <dgm:cxn modelId="{B25DEE3B-AE5B-4CB1-BB0C-3A5D534761E3}" type="presParOf" srcId="{B0B9FCDE-BF39-4DDC-A744-EFF86C876A34}" destId="{8AB6FD42-9BC2-4C89-B2B5-59552E629747}" srcOrd="1" destOrd="0" presId="urn:microsoft.com/office/officeart/2005/8/layout/hierarchy1"/>
    <dgm:cxn modelId="{5580DDF4-2C48-4F93-9C1D-A14838DDDD66}" type="presParOf" srcId="{52E4D7BC-6E32-4B45-89C4-82F4256632DF}" destId="{A0A355F2-ED62-4264-A2A7-F7F66F89EA17}" srcOrd="2" destOrd="0" presId="urn:microsoft.com/office/officeart/2005/8/layout/hierarchy1"/>
    <dgm:cxn modelId="{10DD3F35-67C8-4E25-B69A-91B2187AB205}" type="presParOf" srcId="{52E4D7BC-6E32-4B45-89C4-82F4256632DF}" destId="{52F012F2-8C30-491F-82EB-74DE82F7D161}" srcOrd="3" destOrd="0" presId="urn:microsoft.com/office/officeart/2005/8/layout/hierarchy1"/>
    <dgm:cxn modelId="{B9DC91BF-0FE4-4255-A0E0-E6009E80BEE5}" type="presParOf" srcId="{52F012F2-8C30-491F-82EB-74DE82F7D161}" destId="{BB45880F-BD4D-4AA4-8FDE-480AFE6BD0C4}" srcOrd="0" destOrd="0" presId="urn:microsoft.com/office/officeart/2005/8/layout/hierarchy1"/>
    <dgm:cxn modelId="{8573DF24-F6C0-4EB0-B41B-395A66D8A1C2}" type="presParOf" srcId="{BB45880F-BD4D-4AA4-8FDE-480AFE6BD0C4}" destId="{95B192D0-F25D-49F9-A37E-A68DCFF0C187}" srcOrd="0" destOrd="0" presId="urn:microsoft.com/office/officeart/2005/8/layout/hierarchy1"/>
    <dgm:cxn modelId="{DB3172CC-5709-4467-9C77-130EFB8FD9FD}" type="presParOf" srcId="{BB45880F-BD4D-4AA4-8FDE-480AFE6BD0C4}" destId="{C9B02D44-EE2B-4151-A9A4-FF2E905869F4}" srcOrd="1" destOrd="0" presId="urn:microsoft.com/office/officeart/2005/8/layout/hierarchy1"/>
    <dgm:cxn modelId="{DFD37FFB-F815-4860-9340-D02D51B83395}" type="presParOf" srcId="{52F012F2-8C30-491F-82EB-74DE82F7D161}" destId="{53ECB1A7-7E4A-4B0B-8141-84BF54A1BE0B}" srcOrd="1" destOrd="0" presId="urn:microsoft.com/office/officeart/2005/8/layout/hierarchy1"/>
    <dgm:cxn modelId="{F61C5DC4-2507-41AE-A636-5092ED94214C}" type="presParOf" srcId="{52E4D7BC-6E32-4B45-89C4-82F4256632DF}" destId="{68EE7FEE-96CD-4C7D-8668-5EC9183D34F0}" srcOrd="4" destOrd="0" presId="urn:microsoft.com/office/officeart/2005/8/layout/hierarchy1"/>
    <dgm:cxn modelId="{D1DE8969-7294-4D2D-B8B7-430AABEB5A4E}" type="presParOf" srcId="{52E4D7BC-6E32-4B45-89C4-82F4256632DF}" destId="{D0D43926-2D7E-4153-8FAB-B924FD7E5653}" srcOrd="5" destOrd="0" presId="urn:microsoft.com/office/officeart/2005/8/layout/hierarchy1"/>
    <dgm:cxn modelId="{322E9AA5-60FC-43FA-AF36-F925226E1C00}" type="presParOf" srcId="{D0D43926-2D7E-4153-8FAB-B924FD7E5653}" destId="{DA06E594-64BD-4C5D-8372-DDC333F207C9}" srcOrd="0" destOrd="0" presId="urn:microsoft.com/office/officeart/2005/8/layout/hierarchy1"/>
    <dgm:cxn modelId="{B34DD8FF-6C81-4E8C-BC72-449580D951D4}" type="presParOf" srcId="{DA06E594-64BD-4C5D-8372-DDC333F207C9}" destId="{DE6A8D82-BDDF-443B-9440-37FCD6FAECBB}" srcOrd="0" destOrd="0" presId="urn:microsoft.com/office/officeart/2005/8/layout/hierarchy1"/>
    <dgm:cxn modelId="{E74AD05A-CDBB-48C7-A047-29A45892ACF1}" type="presParOf" srcId="{DA06E594-64BD-4C5D-8372-DDC333F207C9}" destId="{B4FBEA8F-F623-4E0B-80AC-4398D55FB33C}" srcOrd="1" destOrd="0" presId="urn:microsoft.com/office/officeart/2005/8/layout/hierarchy1"/>
    <dgm:cxn modelId="{9D6731F6-D364-411E-9A07-D29455D06851}" type="presParOf" srcId="{D0D43926-2D7E-4153-8FAB-B924FD7E5653}" destId="{5DDB808F-B29D-4331-B231-FF8779D990CE}" srcOrd="1" destOrd="0" presId="urn:microsoft.com/office/officeart/2005/8/layout/hierarchy1"/>
    <dgm:cxn modelId="{64ACF90A-7AF7-49A2-BCE3-0B2BA9A8F9AC}" type="presParOf" srcId="{52E4D7BC-6E32-4B45-89C4-82F4256632DF}" destId="{2FC7255D-C5E5-40F5-ABFA-50D6105B9113}" srcOrd="6" destOrd="0" presId="urn:microsoft.com/office/officeart/2005/8/layout/hierarchy1"/>
    <dgm:cxn modelId="{4ED5DE1D-791D-4726-9F90-FB3D2BF1108D}" type="presParOf" srcId="{52E4D7BC-6E32-4B45-89C4-82F4256632DF}" destId="{99A7BA6B-D254-427D-B423-C22BC07474C1}" srcOrd="7" destOrd="0" presId="urn:microsoft.com/office/officeart/2005/8/layout/hierarchy1"/>
    <dgm:cxn modelId="{9B67193D-EA2F-4150-BAC0-0E7DB2A46E96}" type="presParOf" srcId="{99A7BA6B-D254-427D-B423-C22BC07474C1}" destId="{D4EA5D6B-B764-4881-993E-B05BAFC6001B}" srcOrd="0" destOrd="0" presId="urn:microsoft.com/office/officeart/2005/8/layout/hierarchy1"/>
    <dgm:cxn modelId="{53DBF6A5-563A-4847-90A0-3034EDDF381D}" type="presParOf" srcId="{D4EA5D6B-B764-4881-993E-B05BAFC6001B}" destId="{1769C2EB-9DF7-4745-84B6-DA3CDD3B81A8}" srcOrd="0" destOrd="0" presId="urn:microsoft.com/office/officeart/2005/8/layout/hierarchy1"/>
    <dgm:cxn modelId="{CE1DF89B-4C38-4DD3-BAAD-1ECDF2C54148}" type="presParOf" srcId="{D4EA5D6B-B764-4881-993E-B05BAFC6001B}" destId="{C8A3BABC-B890-475C-81A2-672909B7F212}" srcOrd="1" destOrd="0" presId="urn:microsoft.com/office/officeart/2005/8/layout/hierarchy1"/>
    <dgm:cxn modelId="{D9554690-A70C-401F-AD0E-078A30953F96}" type="presParOf" srcId="{99A7BA6B-D254-427D-B423-C22BC07474C1}" destId="{68633513-9ACC-4C97-9FFE-3884B292EB26}" srcOrd="1" destOrd="0" presId="urn:microsoft.com/office/officeart/2005/8/layout/hierarchy1"/>
    <dgm:cxn modelId="{E07E6665-999D-43A7-A1EA-66D7584BDB9A}" type="presParOf" srcId="{733EDABC-B3F5-4D36-A453-D84948166914}" destId="{B5213D7B-EF54-4F46-A944-977FD222D012}" srcOrd="8" destOrd="0" presId="urn:microsoft.com/office/officeart/2005/8/layout/hierarchy1"/>
    <dgm:cxn modelId="{280D8419-E89A-47D5-82C1-F753BA05282A}" type="presParOf" srcId="{733EDABC-B3F5-4D36-A453-D84948166914}" destId="{4D96694E-9FED-4501-9FE8-F454BAD36FE7}" srcOrd="9" destOrd="0" presId="urn:microsoft.com/office/officeart/2005/8/layout/hierarchy1"/>
    <dgm:cxn modelId="{21860FE6-11B2-4F21-8796-C2D3BAE70FE7}" type="presParOf" srcId="{4D96694E-9FED-4501-9FE8-F454BAD36FE7}" destId="{05CC3450-2FA6-43DF-93B9-BB70D30FF97A}" srcOrd="0" destOrd="0" presId="urn:microsoft.com/office/officeart/2005/8/layout/hierarchy1"/>
    <dgm:cxn modelId="{BEC4353D-0FF4-4A15-93F3-4220D44D38C5}" type="presParOf" srcId="{05CC3450-2FA6-43DF-93B9-BB70D30FF97A}" destId="{A831C938-53BB-4CC8-B5AE-E2BEF100FB12}" srcOrd="0" destOrd="0" presId="urn:microsoft.com/office/officeart/2005/8/layout/hierarchy1"/>
    <dgm:cxn modelId="{F7C7E4EC-89C0-46C6-9820-CF797BD69504}" type="presParOf" srcId="{05CC3450-2FA6-43DF-93B9-BB70D30FF97A}" destId="{554F9F32-4ED4-479E-846D-ABD934BDD7F2}" srcOrd="1" destOrd="0" presId="urn:microsoft.com/office/officeart/2005/8/layout/hierarchy1"/>
    <dgm:cxn modelId="{BA14C334-DCD0-419B-94E9-61BF6DFECCB8}" type="presParOf" srcId="{4D96694E-9FED-4501-9FE8-F454BAD36FE7}" destId="{E93F7DD5-8C9C-4ACA-8BCD-276BE353B129}" srcOrd="1" destOrd="0" presId="urn:microsoft.com/office/officeart/2005/8/layout/hierarchy1"/>
    <dgm:cxn modelId="{E5C00B31-EC65-4E56-9358-90136670ABFA}" type="presParOf" srcId="{E93F7DD5-8C9C-4ACA-8BCD-276BE353B129}" destId="{132590F3-8278-4529-8D70-CE1214869970}" srcOrd="0" destOrd="0" presId="urn:microsoft.com/office/officeart/2005/8/layout/hierarchy1"/>
    <dgm:cxn modelId="{92D841D5-F714-446A-96DF-BC5F561624A7}" type="presParOf" srcId="{E93F7DD5-8C9C-4ACA-8BCD-276BE353B129}" destId="{B09F0CB8-5B64-4C63-AB0E-0B0F2143BB80}" srcOrd="1" destOrd="0" presId="urn:microsoft.com/office/officeart/2005/8/layout/hierarchy1"/>
    <dgm:cxn modelId="{E6E93CF8-CCC0-4B70-ACD1-7AE3DDDB031F}" type="presParOf" srcId="{B09F0CB8-5B64-4C63-AB0E-0B0F2143BB80}" destId="{14FA1DB4-0659-4B53-96AE-9AC24C90E7DB}" srcOrd="0" destOrd="0" presId="urn:microsoft.com/office/officeart/2005/8/layout/hierarchy1"/>
    <dgm:cxn modelId="{3D896FF4-591B-4BF1-82C1-5452EC29D491}" type="presParOf" srcId="{14FA1DB4-0659-4B53-96AE-9AC24C90E7DB}" destId="{F25F7274-3C8C-480D-B4CD-52E175F2A4BB}" srcOrd="0" destOrd="0" presId="urn:microsoft.com/office/officeart/2005/8/layout/hierarchy1"/>
    <dgm:cxn modelId="{767F47F5-348A-4707-9BEF-9B3849DEBC45}" type="presParOf" srcId="{14FA1DB4-0659-4B53-96AE-9AC24C90E7DB}" destId="{A6ACFD39-726C-4CA2-9B3D-269D33585C31}" srcOrd="1" destOrd="0" presId="urn:microsoft.com/office/officeart/2005/8/layout/hierarchy1"/>
    <dgm:cxn modelId="{13F27B7C-21E5-49C9-B35D-B38664C4AF97}" type="presParOf" srcId="{B09F0CB8-5B64-4C63-AB0E-0B0F2143BB80}" destId="{A57A3AF8-17D9-4C0D-8636-569F6214925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DDD46C7-C968-4E15-82B8-51C4B7F695E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IN"/>
        </a:p>
      </dgm:t>
    </dgm:pt>
    <dgm:pt modelId="{603F5DE2-F3C0-46A6-9775-286317B80633}">
      <dgm:prSet phldrT="[Text]"/>
      <dgm:spPr/>
      <dgm:t>
        <a:bodyPr/>
        <a:lstStyle/>
        <a:p>
          <a:r>
            <a:rPr lang="en-IN" dirty="0"/>
            <a:t>ITC</a:t>
          </a:r>
        </a:p>
      </dgm:t>
    </dgm:pt>
    <dgm:pt modelId="{14092525-81CC-4145-82B1-55B53417B0C9}" type="parTrans" cxnId="{369A0560-8502-425F-9677-F69B69347C69}">
      <dgm:prSet/>
      <dgm:spPr/>
      <dgm:t>
        <a:bodyPr/>
        <a:lstStyle/>
        <a:p>
          <a:endParaRPr lang="en-IN"/>
        </a:p>
      </dgm:t>
    </dgm:pt>
    <dgm:pt modelId="{52935049-7DF7-489C-B20E-475BE49856A4}" type="sibTrans" cxnId="{369A0560-8502-425F-9677-F69B69347C69}">
      <dgm:prSet/>
      <dgm:spPr/>
      <dgm:t>
        <a:bodyPr/>
        <a:lstStyle/>
        <a:p>
          <a:endParaRPr lang="en-IN"/>
        </a:p>
      </dgm:t>
    </dgm:pt>
    <dgm:pt modelId="{E106AD38-5C70-46A7-ADD9-F0DD5EF9C51D}">
      <dgm:prSet phldrT="[Text]"/>
      <dgm:spPr/>
      <dgm:t>
        <a:bodyPr/>
        <a:lstStyle/>
        <a:p>
          <a:r>
            <a:rPr lang="en-IN" dirty="0"/>
            <a:t>Available </a:t>
          </a:r>
        </a:p>
      </dgm:t>
    </dgm:pt>
    <dgm:pt modelId="{6F62EE67-6897-49BF-B6F2-B783EF69ADBE}" type="parTrans" cxnId="{BADB4A77-6E66-4978-A8DD-269C6AE8E99D}">
      <dgm:prSet/>
      <dgm:spPr/>
      <dgm:t>
        <a:bodyPr/>
        <a:lstStyle/>
        <a:p>
          <a:endParaRPr lang="en-IN"/>
        </a:p>
      </dgm:t>
    </dgm:pt>
    <dgm:pt modelId="{E73F8D59-0444-4A32-A422-9AFC590D6C35}" type="sibTrans" cxnId="{BADB4A77-6E66-4978-A8DD-269C6AE8E99D}">
      <dgm:prSet/>
      <dgm:spPr/>
      <dgm:t>
        <a:bodyPr/>
        <a:lstStyle/>
        <a:p>
          <a:endParaRPr lang="en-IN"/>
        </a:p>
      </dgm:t>
    </dgm:pt>
    <dgm:pt modelId="{4D1DA77A-EC8A-4513-9A14-EBB28A8C584D}">
      <dgm:prSet phldrT="[Text]"/>
      <dgm:spPr/>
      <dgm:t>
        <a:bodyPr/>
        <a:lstStyle/>
        <a:p>
          <a:r>
            <a:rPr lang="en-IN" dirty="0"/>
            <a:t>Eligible </a:t>
          </a:r>
        </a:p>
        <a:p>
          <a:r>
            <a:rPr lang="en-IN" dirty="0"/>
            <a:t>T4+C2</a:t>
          </a:r>
        </a:p>
      </dgm:t>
    </dgm:pt>
    <dgm:pt modelId="{3C660A40-2BED-4407-A0EC-B70F4C8454CC}" type="parTrans" cxnId="{289ACF6A-AC6E-41D8-9D91-FDBE7C6E4D25}">
      <dgm:prSet/>
      <dgm:spPr/>
      <dgm:t>
        <a:bodyPr/>
        <a:lstStyle/>
        <a:p>
          <a:endParaRPr lang="en-IN"/>
        </a:p>
      </dgm:t>
    </dgm:pt>
    <dgm:pt modelId="{4DE753B2-06D0-492C-B769-FD6A573E1FAA}" type="sibTrans" cxnId="{289ACF6A-AC6E-41D8-9D91-FDBE7C6E4D25}">
      <dgm:prSet/>
      <dgm:spPr/>
      <dgm:t>
        <a:bodyPr/>
        <a:lstStyle/>
        <a:p>
          <a:endParaRPr lang="en-IN"/>
        </a:p>
      </dgm:t>
    </dgm:pt>
    <dgm:pt modelId="{F5905BB7-34BA-4208-9E4E-CD24F621A0C6}">
      <dgm:prSet phldrT="[Text]"/>
      <dgm:spPr/>
      <dgm:t>
        <a:bodyPr/>
        <a:lstStyle/>
        <a:p>
          <a:r>
            <a:rPr lang="en-IN" dirty="0"/>
            <a:t>Not Available Yet</a:t>
          </a:r>
        </a:p>
      </dgm:t>
    </dgm:pt>
    <dgm:pt modelId="{BC38969C-3D9F-4FA8-B34A-70D3A829847A}" type="parTrans" cxnId="{8352204C-8D76-41ED-BC4D-25E0E8531A9D}">
      <dgm:prSet/>
      <dgm:spPr/>
      <dgm:t>
        <a:bodyPr/>
        <a:lstStyle/>
        <a:p>
          <a:endParaRPr lang="en-IN"/>
        </a:p>
      </dgm:t>
    </dgm:pt>
    <dgm:pt modelId="{7CF86EEF-3ECF-4FE2-8C4B-F0699D6C05EA}" type="sibTrans" cxnId="{8352204C-8D76-41ED-BC4D-25E0E8531A9D}">
      <dgm:prSet/>
      <dgm:spPr/>
      <dgm:t>
        <a:bodyPr/>
        <a:lstStyle/>
        <a:p>
          <a:endParaRPr lang="en-IN"/>
        </a:p>
      </dgm:t>
    </dgm:pt>
    <dgm:pt modelId="{AD6FE8B9-D3AF-43C1-B3D4-2CE6773311FA}">
      <dgm:prSet phldrT="[Text]"/>
      <dgm:spPr/>
      <dgm:t>
        <a:bodyPr/>
        <a:lstStyle/>
        <a:p>
          <a:r>
            <a:rPr lang="en-IN" dirty="0"/>
            <a:t>Availed</a:t>
          </a:r>
        </a:p>
        <a:p>
          <a:r>
            <a:rPr lang="en-IN" dirty="0"/>
            <a:t>T4 + C3</a:t>
          </a:r>
        </a:p>
      </dgm:t>
    </dgm:pt>
    <dgm:pt modelId="{25F7D506-D84D-4978-B68F-8FA35037197E}" type="parTrans" cxnId="{79A156AD-4B58-4035-810D-53EDF7BB86A4}">
      <dgm:prSet/>
      <dgm:spPr/>
      <dgm:t>
        <a:bodyPr/>
        <a:lstStyle/>
        <a:p>
          <a:endParaRPr lang="en-IN"/>
        </a:p>
      </dgm:t>
    </dgm:pt>
    <dgm:pt modelId="{701758B2-E7F8-4B33-ADC3-AC14AC9C1E72}" type="sibTrans" cxnId="{79A156AD-4B58-4035-810D-53EDF7BB86A4}">
      <dgm:prSet/>
      <dgm:spPr/>
      <dgm:t>
        <a:bodyPr/>
        <a:lstStyle/>
        <a:p>
          <a:endParaRPr lang="en-IN"/>
        </a:p>
      </dgm:t>
    </dgm:pt>
    <dgm:pt modelId="{3631E573-B94B-4A00-851B-B41D9B6473E2}">
      <dgm:prSet phldrT="[Text]"/>
      <dgm:spPr/>
      <dgm:t>
        <a:bodyPr/>
        <a:lstStyle/>
        <a:p>
          <a:r>
            <a:rPr lang="en-IN" dirty="0"/>
            <a:t>Not Availed</a:t>
          </a:r>
        </a:p>
      </dgm:t>
    </dgm:pt>
    <dgm:pt modelId="{1FBB7ECD-06F3-47D1-A87D-C407DFFD1E66}" type="parTrans" cxnId="{FF15612E-5E1C-403F-9A56-878B57D149EC}">
      <dgm:prSet/>
      <dgm:spPr/>
      <dgm:t>
        <a:bodyPr/>
        <a:lstStyle/>
        <a:p>
          <a:endParaRPr lang="en-IN"/>
        </a:p>
      </dgm:t>
    </dgm:pt>
    <dgm:pt modelId="{3D071BAC-93B7-4AA2-AEA1-8E5A0C977BE6}" type="sibTrans" cxnId="{FF15612E-5E1C-403F-9A56-878B57D149EC}">
      <dgm:prSet/>
      <dgm:spPr/>
      <dgm:t>
        <a:bodyPr/>
        <a:lstStyle/>
        <a:p>
          <a:endParaRPr lang="en-IN"/>
        </a:p>
      </dgm:t>
    </dgm:pt>
    <dgm:pt modelId="{8C99F6D5-6E06-4D4C-97D1-283AEC5B2369}">
      <dgm:prSet phldrT="[Text]"/>
      <dgm:spPr/>
      <dgm:t>
        <a:bodyPr/>
        <a:lstStyle/>
        <a:p>
          <a:r>
            <a:rPr lang="en-IN" dirty="0"/>
            <a:t>Utilised</a:t>
          </a:r>
        </a:p>
      </dgm:t>
    </dgm:pt>
    <dgm:pt modelId="{F5884B39-4DFB-498E-A28A-92951C681E35}" type="parTrans" cxnId="{C68D23DC-32C9-4095-A6C8-9A77CE8C9AEC}">
      <dgm:prSet/>
      <dgm:spPr/>
      <dgm:t>
        <a:bodyPr/>
        <a:lstStyle/>
        <a:p>
          <a:endParaRPr lang="en-IN"/>
        </a:p>
      </dgm:t>
    </dgm:pt>
    <dgm:pt modelId="{6136C3EB-1AD0-4CAE-959F-234613522FED}" type="sibTrans" cxnId="{C68D23DC-32C9-4095-A6C8-9A77CE8C9AEC}">
      <dgm:prSet/>
      <dgm:spPr/>
      <dgm:t>
        <a:bodyPr/>
        <a:lstStyle/>
        <a:p>
          <a:endParaRPr lang="en-IN"/>
        </a:p>
      </dgm:t>
    </dgm:pt>
    <dgm:pt modelId="{92B10043-43E2-42B0-BD3D-FFC637FFCC95}">
      <dgm:prSet phldrT="[Text]"/>
      <dgm:spPr/>
      <dgm:t>
        <a:bodyPr/>
        <a:lstStyle/>
        <a:p>
          <a:r>
            <a:rPr lang="en-IN" dirty="0"/>
            <a:t>Not Utilised</a:t>
          </a:r>
        </a:p>
      </dgm:t>
    </dgm:pt>
    <dgm:pt modelId="{D0825DDE-3A9C-4C7B-8383-01AF2F86EB94}" type="parTrans" cxnId="{BA12EFC6-1330-42D9-A8BC-096DB5DC4364}">
      <dgm:prSet/>
      <dgm:spPr/>
      <dgm:t>
        <a:bodyPr/>
        <a:lstStyle/>
        <a:p>
          <a:endParaRPr lang="en-IN"/>
        </a:p>
      </dgm:t>
    </dgm:pt>
    <dgm:pt modelId="{5104922E-3F87-4B0E-B4BF-E7A9E4CF1F5C}" type="sibTrans" cxnId="{BA12EFC6-1330-42D9-A8BC-096DB5DC4364}">
      <dgm:prSet/>
      <dgm:spPr/>
      <dgm:t>
        <a:bodyPr/>
        <a:lstStyle/>
        <a:p>
          <a:endParaRPr lang="en-IN"/>
        </a:p>
      </dgm:t>
    </dgm:pt>
    <dgm:pt modelId="{4F9251B7-BD34-4EDD-8A27-3F355C105D3F}">
      <dgm:prSet phldrT="[Text]"/>
      <dgm:spPr/>
      <dgm:t>
        <a:bodyPr/>
        <a:lstStyle/>
        <a:p>
          <a:r>
            <a:rPr lang="en-IN" dirty="0"/>
            <a:t>Not Eligible T1+T2+T3</a:t>
          </a:r>
        </a:p>
      </dgm:t>
    </dgm:pt>
    <dgm:pt modelId="{04F3C762-8C9E-409B-BA37-36FA2DFCDEF3}" type="parTrans" cxnId="{D26EA06D-F1E4-4381-891A-11A58411D701}">
      <dgm:prSet/>
      <dgm:spPr/>
      <dgm:t>
        <a:bodyPr/>
        <a:lstStyle/>
        <a:p>
          <a:endParaRPr lang="en-IN"/>
        </a:p>
      </dgm:t>
    </dgm:pt>
    <dgm:pt modelId="{F5099246-E747-4557-9A99-93F4C9492631}" type="sibTrans" cxnId="{D26EA06D-F1E4-4381-891A-11A58411D701}">
      <dgm:prSet/>
      <dgm:spPr/>
      <dgm:t>
        <a:bodyPr/>
        <a:lstStyle/>
        <a:p>
          <a:endParaRPr lang="en-IN"/>
        </a:p>
      </dgm:t>
    </dgm:pt>
    <dgm:pt modelId="{6343AC7A-1F8B-43D9-8022-905B231F65D2}">
      <dgm:prSet phldrT="[Text]"/>
      <dgm:spPr/>
      <dgm:t>
        <a:bodyPr/>
        <a:lstStyle/>
        <a:p>
          <a:r>
            <a:rPr lang="en-IN" dirty="0"/>
            <a:t>Add to Liability (D1+D2)</a:t>
          </a:r>
        </a:p>
      </dgm:t>
    </dgm:pt>
    <dgm:pt modelId="{A66479D6-53B7-48C6-A5B8-FA5DE66A3283}" type="sibTrans" cxnId="{818C98A2-1E16-40AE-9E23-8D4BF77FA9B9}">
      <dgm:prSet/>
      <dgm:spPr/>
      <dgm:t>
        <a:bodyPr/>
        <a:lstStyle/>
        <a:p>
          <a:endParaRPr lang="en-IN"/>
        </a:p>
      </dgm:t>
    </dgm:pt>
    <dgm:pt modelId="{3CCFECD1-E316-4881-A477-331F575B8238}" type="parTrans" cxnId="{818C98A2-1E16-40AE-9E23-8D4BF77FA9B9}">
      <dgm:prSet/>
      <dgm:spPr/>
      <dgm:t>
        <a:bodyPr/>
        <a:lstStyle/>
        <a:p>
          <a:endParaRPr lang="en-IN"/>
        </a:p>
      </dgm:t>
    </dgm:pt>
    <dgm:pt modelId="{92B9C8B8-571D-42ED-A0B8-DC794A8EFC96}" type="pres">
      <dgm:prSet presAssocID="{1DDD46C7-C968-4E15-82B8-51C4B7F695E9}" presName="hierChild1" presStyleCnt="0">
        <dgm:presLayoutVars>
          <dgm:chPref val="1"/>
          <dgm:dir/>
          <dgm:animOne val="branch"/>
          <dgm:animLvl val="lvl"/>
          <dgm:resizeHandles/>
        </dgm:presLayoutVars>
      </dgm:prSet>
      <dgm:spPr/>
    </dgm:pt>
    <dgm:pt modelId="{6B036F94-5E6B-493C-8E24-283D1D865694}" type="pres">
      <dgm:prSet presAssocID="{603F5DE2-F3C0-46A6-9775-286317B80633}" presName="hierRoot1" presStyleCnt="0"/>
      <dgm:spPr/>
    </dgm:pt>
    <dgm:pt modelId="{F1547741-16CA-451F-9FA3-A54C47EF8E17}" type="pres">
      <dgm:prSet presAssocID="{603F5DE2-F3C0-46A6-9775-286317B80633}" presName="composite" presStyleCnt="0"/>
      <dgm:spPr/>
    </dgm:pt>
    <dgm:pt modelId="{D3F68BAE-5A7A-4F4F-B0B1-2C47393F695C}" type="pres">
      <dgm:prSet presAssocID="{603F5DE2-F3C0-46A6-9775-286317B80633}" presName="background" presStyleLbl="node0" presStyleIdx="0" presStyleCnt="1"/>
      <dgm:spPr/>
    </dgm:pt>
    <dgm:pt modelId="{FA096984-D6BD-4539-83CA-2D6BDBB14F9F}" type="pres">
      <dgm:prSet presAssocID="{603F5DE2-F3C0-46A6-9775-286317B80633}" presName="text" presStyleLbl="fgAcc0" presStyleIdx="0" presStyleCnt="1">
        <dgm:presLayoutVars>
          <dgm:chPref val="3"/>
        </dgm:presLayoutVars>
      </dgm:prSet>
      <dgm:spPr/>
    </dgm:pt>
    <dgm:pt modelId="{01BBCB8A-A6E7-4073-A7EE-2F8BDA1745E6}" type="pres">
      <dgm:prSet presAssocID="{603F5DE2-F3C0-46A6-9775-286317B80633}" presName="hierChild2" presStyleCnt="0"/>
      <dgm:spPr/>
    </dgm:pt>
    <dgm:pt modelId="{37971CF0-F311-4C8B-A1CA-3AE33879F724}" type="pres">
      <dgm:prSet presAssocID="{6F62EE67-6897-49BF-B6F2-B783EF69ADBE}" presName="Name10" presStyleLbl="parChTrans1D2" presStyleIdx="0" presStyleCnt="2"/>
      <dgm:spPr/>
    </dgm:pt>
    <dgm:pt modelId="{6C437D52-0831-441A-8D19-A5E6335EF052}" type="pres">
      <dgm:prSet presAssocID="{E106AD38-5C70-46A7-ADD9-F0DD5EF9C51D}" presName="hierRoot2" presStyleCnt="0"/>
      <dgm:spPr/>
    </dgm:pt>
    <dgm:pt modelId="{1CA3A75C-3E34-4ACE-8B4C-AABBA9932179}" type="pres">
      <dgm:prSet presAssocID="{E106AD38-5C70-46A7-ADD9-F0DD5EF9C51D}" presName="composite2" presStyleCnt="0"/>
      <dgm:spPr/>
    </dgm:pt>
    <dgm:pt modelId="{31174FE8-A083-481E-B007-1B0CFE68D33B}" type="pres">
      <dgm:prSet presAssocID="{E106AD38-5C70-46A7-ADD9-F0DD5EF9C51D}" presName="background2" presStyleLbl="node2" presStyleIdx="0" presStyleCnt="2"/>
      <dgm:spPr/>
    </dgm:pt>
    <dgm:pt modelId="{A4CC7633-EF1A-4E70-BAB1-A96FC1C78D84}" type="pres">
      <dgm:prSet presAssocID="{E106AD38-5C70-46A7-ADD9-F0DD5EF9C51D}" presName="text2" presStyleLbl="fgAcc2" presStyleIdx="0" presStyleCnt="2">
        <dgm:presLayoutVars>
          <dgm:chPref val="3"/>
        </dgm:presLayoutVars>
      </dgm:prSet>
      <dgm:spPr/>
    </dgm:pt>
    <dgm:pt modelId="{179B3F41-61A5-4621-9710-79763D3AB5F3}" type="pres">
      <dgm:prSet presAssocID="{E106AD38-5C70-46A7-ADD9-F0DD5EF9C51D}" presName="hierChild3" presStyleCnt="0"/>
      <dgm:spPr/>
    </dgm:pt>
    <dgm:pt modelId="{0C40AD1C-0A6B-4A5F-B791-A24FBF9BAD7E}" type="pres">
      <dgm:prSet presAssocID="{3C660A40-2BED-4407-A0EC-B70F4C8454CC}" presName="Name17" presStyleLbl="parChTrans1D3" presStyleIdx="0" presStyleCnt="2"/>
      <dgm:spPr/>
    </dgm:pt>
    <dgm:pt modelId="{A0AC8D23-7118-4603-A912-EE943C4D4469}" type="pres">
      <dgm:prSet presAssocID="{4D1DA77A-EC8A-4513-9A14-EBB28A8C584D}" presName="hierRoot3" presStyleCnt="0"/>
      <dgm:spPr/>
    </dgm:pt>
    <dgm:pt modelId="{C30AAADC-166D-4F91-9184-D0960B536929}" type="pres">
      <dgm:prSet presAssocID="{4D1DA77A-EC8A-4513-9A14-EBB28A8C584D}" presName="composite3" presStyleCnt="0"/>
      <dgm:spPr/>
    </dgm:pt>
    <dgm:pt modelId="{660992E1-112D-4BD6-8E05-5240CACB619C}" type="pres">
      <dgm:prSet presAssocID="{4D1DA77A-EC8A-4513-9A14-EBB28A8C584D}" presName="background3" presStyleLbl="node3" presStyleIdx="0" presStyleCnt="2"/>
      <dgm:spPr/>
    </dgm:pt>
    <dgm:pt modelId="{F9CF5FDB-FE5D-491D-B44F-80D3B2D0683A}" type="pres">
      <dgm:prSet presAssocID="{4D1DA77A-EC8A-4513-9A14-EBB28A8C584D}" presName="text3" presStyleLbl="fgAcc3" presStyleIdx="0" presStyleCnt="2">
        <dgm:presLayoutVars>
          <dgm:chPref val="3"/>
        </dgm:presLayoutVars>
      </dgm:prSet>
      <dgm:spPr/>
    </dgm:pt>
    <dgm:pt modelId="{38D40103-8B44-4816-A84D-B49EE7B48BAA}" type="pres">
      <dgm:prSet presAssocID="{4D1DA77A-EC8A-4513-9A14-EBB28A8C584D}" presName="hierChild4" presStyleCnt="0"/>
      <dgm:spPr/>
    </dgm:pt>
    <dgm:pt modelId="{6E9BF351-106C-4C17-915B-6C8E1B72793F}" type="pres">
      <dgm:prSet presAssocID="{25F7D506-D84D-4978-B68F-8FA35037197E}" presName="Name23" presStyleLbl="parChTrans1D4" presStyleIdx="0" presStyleCnt="5"/>
      <dgm:spPr/>
    </dgm:pt>
    <dgm:pt modelId="{17F731A5-9714-46D3-BBC7-553FF0D11911}" type="pres">
      <dgm:prSet presAssocID="{AD6FE8B9-D3AF-43C1-B3D4-2CE6773311FA}" presName="hierRoot4" presStyleCnt="0"/>
      <dgm:spPr/>
    </dgm:pt>
    <dgm:pt modelId="{BD293DD4-57B9-4DA8-A09C-5398999FCD0E}" type="pres">
      <dgm:prSet presAssocID="{AD6FE8B9-D3AF-43C1-B3D4-2CE6773311FA}" presName="composite4" presStyleCnt="0"/>
      <dgm:spPr/>
    </dgm:pt>
    <dgm:pt modelId="{D48C349D-3A6E-42FB-B9C3-25FA23C3D21B}" type="pres">
      <dgm:prSet presAssocID="{AD6FE8B9-D3AF-43C1-B3D4-2CE6773311FA}" presName="background4" presStyleLbl="node4" presStyleIdx="0" presStyleCnt="5"/>
      <dgm:spPr/>
    </dgm:pt>
    <dgm:pt modelId="{ADD67CC9-E7F9-4E1C-933B-0439AE5C1FA8}" type="pres">
      <dgm:prSet presAssocID="{AD6FE8B9-D3AF-43C1-B3D4-2CE6773311FA}" presName="text4" presStyleLbl="fgAcc4" presStyleIdx="0" presStyleCnt="5">
        <dgm:presLayoutVars>
          <dgm:chPref val="3"/>
        </dgm:presLayoutVars>
      </dgm:prSet>
      <dgm:spPr/>
    </dgm:pt>
    <dgm:pt modelId="{DA9F6E86-8FE4-414D-ABB8-0DD44D4D6EFE}" type="pres">
      <dgm:prSet presAssocID="{AD6FE8B9-D3AF-43C1-B3D4-2CE6773311FA}" presName="hierChild5" presStyleCnt="0"/>
      <dgm:spPr/>
    </dgm:pt>
    <dgm:pt modelId="{E64B668C-9CBD-4660-A0FC-988D84319EC9}" type="pres">
      <dgm:prSet presAssocID="{F5884B39-4DFB-498E-A28A-92951C681E35}" presName="Name23" presStyleLbl="parChTrans1D4" presStyleIdx="1" presStyleCnt="5"/>
      <dgm:spPr/>
    </dgm:pt>
    <dgm:pt modelId="{43A5047B-3C6C-4DF7-8A43-1C521CFE3104}" type="pres">
      <dgm:prSet presAssocID="{8C99F6D5-6E06-4D4C-97D1-283AEC5B2369}" presName="hierRoot4" presStyleCnt="0"/>
      <dgm:spPr/>
    </dgm:pt>
    <dgm:pt modelId="{17EC8D0C-9D2A-43F9-9DC6-6CBE529163B0}" type="pres">
      <dgm:prSet presAssocID="{8C99F6D5-6E06-4D4C-97D1-283AEC5B2369}" presName="composite4" presStyleCnt="0"/>
      <dgm:spPr/>
    </dgm:pt>
    <dgm:pt modelId="{B34A731B-BBD9-45F1-96F5-B97A3C0407F5}" type="pres">
      <dgm:prSet presAssocID="{8C99F6D5-6E06-4D4C-97D1-283AEC5B2369}" presName="background4" presStyleLbl="node4" presStyleIdx="1" presStyleCnt="5"/>
      <dgm:spPr/>
    </dgm:pt>
    <dgm:pt modelId="{3509095B-854D-4D18-B7EC-EC800D59D825}" type="pres">
      <dgm:prSet presAssocID="{8C99F6D5-6E06-4D4C-97D1-283AEC5B2369}" presName="text4" presStyleLbl="fgAcc4" presStyleIdx="1" presStyleCnt="5">
        <dgm:presLayoutVars>
          <dgm:chPref val="3"/>
        </dgm:presLayoutVars>
      </dgm:prSet>
      <dgm:spPr/>
    </dgm:pt>
    <dgm:pt modelId="{1422BC84-179C-4BE3-A5BA-7BAD454226A3}" type="pres">
      <dgm:prSet presAssocID="{8C99F6D5-6E06-4D4C-97D1-283AEC5B2369}" presName="hierChild5" presStyleCnt="0"/>
      <dgm:spPr/>
    </dgm:pt>
    <dgm:pt modelId="{D135CCCE-ABE7-4775-9648-318D38D75A43}" type="pres">
      <dgm:prSet presAssocID="{D0825DDE-3A9C-4C7B-8383-01AF2F86EB94}" presName="Name23" presStyleLbl="parChTrans1D4" presStyleIdx="2" presStyleCnt="5"/>
      <dgm:spPr/>
    </dgm:pt>
    <dgm:pt modelId="{352C0B6C-2282-4C19-BA98-B7B9382148A1}" type="pres">
      <dgm:prSet presAssocID="{92B10043-43E2-42B0-BD3D-FFC637FFCC95}" presName="hierRoot4" presStyleCnt="0"/>
      <dgm:spPr/>
    </dgm:pt>
    <dgm:pt modelId="{CAC5D8C1-AD56-4668-AA10-99BBFCB07A36}" type="pres">
      <dgm:prSet presAssocID="{92B10043-43E2-42B0-BD3D-FFC637FFCC95}" presName="composite4" presStyleCnt="0"/>
      <dgm:spPr/>
    </dgm:pt>
    <dgm:pt modelId="{10EDD0A0-7724-4893-ACB3-E09B2FCCFE85}" type="pres">
      <dgm:prSet presAssocID="{92B10043-43E2-42B0-BD3D-FFC637FFCC95}" presName="background4" presStyleLbl="node4" presStyleIdx="2" presStyleCnt="5"/>
      <dgm:spPr/>
    </dgm:pt>
    <dgm:pt modelId="{04AA6040-C1AA-48F1-A605-B50842738CAA}" type="pres">
      <dgm:prSet presAssocID="{92B10043-43E2-42B0-BD3D-FFC637FFCC95}" presName="text4" presStyleLbl="fgAcc4" presStyleIdx="2" presStyleCnt="5">
        <dgm:presLayoutVars>
          <dgm:chPref val="3"/>
        </dgm:presLayoutVars>
      </dgm:prSet>
      <dgm:spPr/>
    </dgm:pt>
    <dgm:pt modelId="{D4158627-0E28-4286-8EF6-ABCEF09C8CE0}" type="pres">
      <dgm:prSet presAssocID="{92B10043-43E2-42B0-BD3D-FFC637FFCC95}" presName="hierChild5" presStyleCnt="0"/>
      <dgm:spPr/>
    </dgm:pt>
    <dgm:pt modelId="{8F5818F6-E067-47D7-A8E0-BC70806AE0B2}" type="pres">
      <dgm:prSet presAssocID="{1FBB7ECD-06F3-47D1-A87D-C407DFFD1E66}" presName="Name23" presStyleLbl="parChTrans1D4" presStyleIdx="3" presStyleCnt="5"/>
      <dgm:spPr/>
    </dgm:pt>
    <dgm:pt modelId="{6CA7F4FF-3AE4-4204-9A55-8A471E7EF338}" type="pres">
      <dgm:prSet presAssocID="{3631E573-B94B-4A00-851B-B41D9B6473E2}" presName="hierRoot4" presStyleCnt="0"/>
      <dgm:spPr/>
    </dgm:pt>
    <dgm:pt modelId="{9E751F02-DB9C-4DD8-9C93-5C1E138A45D7}" type="pres">
      <dgm:prSet presAssocID="{3631E573-B94B-4A00-851B-B41D9B6473E2}" presName="composite4" presStyleCnt="0"/>
      <dgm:spPr/>
    </dgm:pt>
    <dgm:pt modelId="{C64B0341-D1D4-47BC-B2C4-EBCE40D0B44F}" type="pres">
      <dgm:prSet presAssocID="{3631E573-B94B-4A00-851B-B41D9B6473E2}" presName="background4" presStyleLbl="node4" presStyleIdx="3" presStyleCnt="5"/>
      <dgm:spPr/>
    </dgm:pt>
    <dgm:pt modelId="{FC005BF2-7D7B-41D1-868D-B6E94BA0845A}" type="pres">
      <dgm:prSet presAssocID="{3631E573-B94B-4A00-851B-B41D9B6473E2}" presName="text4" presStyleLbl="fgAcc4" presStyleIdx="3" presStyleCnt="5">
        <dgm:presLayoutVars>
          <dgm:chPref val="3"/>
        </dgm:presLayoutVars>
      </dgm:prSet>
      <dgm:spPr/>
    </dgm:pt>
    <dgm:pt modelId="{CB5ADE0A-A792-4E33-A12C-1BC944CF7AE6}" type="pres">
      <dgm:prSet presAssocID="{3631E573-B94B-4A00-851B-B41D9B6473E2}" presName="hierChild5" presStyleCnt="0"/>
      <dgm:spPr/>
    </dgm:pt>
    <dgm:pt modelId="{928567C2-6CA9-45BA-9205-8B1B78F73104}" type="pres">
      <dgm:prSet presAssocID="{3CCFECD1-E316-4881-A477-331F575B8238}" presName="Name23" presStyleLbl="parChTrans1D4" presStyleIdx="4" presStyleCnt="5"/>
      <dgm:spPr/>
    </dgm:pt>
    <dgm:pt modelId="{00AEA4E9-E906-4CF4-A231-ED2506EFD114}" type="pres">
      <dgm:prSet presAssocID="{6343AC7A-1F8B-43D9-8022-905B231F65D2}" presName="hierRoot4" presStyleCnt="0"/>
      <dgm:spPr/>
    </dgm:pt>
    <dgm:pt modelId="{510CB7B8-0C60-4328-A86B-8755CE60844E}" type="pres">
      <dgm:prSet presAssocID="{6343AC7A-1F8B-43D9-8022-905B231F65D2}" presName="composite4" presStyleCnt="0"/>
      <dgm:spPr/>
    </dgm:pt>
    <dgm:pt modelId="{21B18571-3847-45B5-BE7B-751C675C3385}" type="pres">
      <dgm:prSet presAssocID="{6343AC7A-1F8B-43D9-8022-905B231F65D2}" presName="background4" presStyleLbl="node4" presStyleIdx="4" presStyleCnt="5"/>
      <dgm:spPr/>
    </dgm:pt>
    <dgm:pt modelId="{94E43B11-1615-4194-8F8E-C60DB34703D9}" type="pres">
      <dgm:prSet presAssocID="{6343AC7A-1F8B-43D9-8022-905B231F65D2}" presName="text4" presStyleLbl="fgAcc4" presStyleIdx="4" presStyleCnt="5">
        <dgm:presLayoutVars>
          <dgm:chPref val="3"/>
        </dgm:presLayoutVars>
      </dgm:prSet>
      <dgm:spPr/>
    </dgm:pt>
    <dgm:pt modelId="{8F161D73-AEA9-4997-B0A9-07B09E388F47}" type="pres">
      <dgm:prSet presAssocID="{6343AC7A-1F8B-43D9-8022-905B231F65D2}" presName="hierChild5" presStyleCnt="0"/>
      <dgm:spPr/>
    </dgm:pt>
    <dgm:pt modelId="{9B5D0CF7-C158-4C30-BCE6-48ED795C0BB0}" type="pres">
      <dgm:prSet presAssocID="{04F3C762-8C9E-409B-BA37-36FA2DFCDEF3}" presName="Name17" presStyleLbl="parChTrans1D3" presStyleIdx="1" presStyleCnt="2"/>
      <dgm:spPr/>
    </dgm:pt>
    <dgm:pt modelId="{63BDE9D1-36C6-4808-B6BA-2E7CA0047D0D}" type="pres">
      <dgm:prSet presAssocID="{4F9251B7-BD34-4EDD-8A27-3F355C105D3F}" presName="hierRoot3" presStyleCnt="0"/>
      <dgm:spPr/>
    </dgm:pt>
    <dgm:pt modelId="{E1BD855C-B6E2-4DD9-8D8D-4EA1C5623FB5}" type="pres">
      <dgm:prSet presAssocID="{4F9251B7-BD34-4EDD-8A27-3F355C105D3F}" presName="composite3" presStyleCnt="0"/>
      <dgm:spPr/>
    </dgm:pt>
    <dgm:pt modelId="{B95D8B15-1472-4F71-A0ED-C611063AA8BF}" type="pres">
      <dgm:prSet presAssocID="{4F9251B7-BD34-4EDD-8A27-3F355C105D3F}" presName="background3" presStyleLbl="node3" presStyleIdx="1" presStyleCnt="2"/>
      <dgm:spPr/>
    </dgm:pt>
    <dgm:pt modelId="{BD399626-2BEC-4479-894D-32FEE9BFBE3F}" type="pres">
      <dgm:prSet presAssocID="{4F9251B7-BD34-4EDD-8A27-3F355C105D3F}" presName="text3" presStyleLbl="fgAcc3" presStyleIdx="1" presStyleCnt="2">
        <dgm:presLayoutVars>
          <dgm:chPref val="3"/>
        </dgm:presLayoutVars>
      </dgm:prSet>
      <dgm:spPr/>
    </dgm:pt>
    <dgm:pt modelId="{9263B25B-9714-4AA6-82AF-2D8AE539A225}" type="pres">
      <dgm:prSet presAssocID="{4F9251B7-BD34-4EDD-8A27-3F355C105D3F}" presName="hierChild4" presStyleCnt="0"/>
      <dgm:spPr/>
    </dgm:pt>
    <dgm:pt modelId="{3BD53CF2-8843-47FF-8E86-3FC90E23062B}" type="pres">
      <dgm:prSet presAssocID="{BC38969C-3D9F-4FA8-B34A-70D3A829847A}" presName="Name10" presStyleLbl="parChTrans1D2" presStyleIdx="1" presStyleCnt="2"/>
      <dgm:spPr/>
    </dgm:pt>
    <dgm:pt modelId="{AEE40F23-A288-4999-AEDF-3B048B2AAE2B}" type="pres">
      <dgm:prSet presAssocID="{F5905BB7-34BA-4208-9E4E-CD24F621A0C6}" presName="hierRoot2" presStyleCnt="0"/>
      <dgm:spPr/>
    </dgm:pt>
    <dgm:pt modelId="{60E165BE-BFAE-4D85-9475-FE47F2E60BB3}" type="pres">
      <dgm:prSet presAssocID="{F5905BB7-34BA-4208-9E4E-CD24F621A0C6}" presName="composite2" presStyleCnt="0"/>
      <dgm:spPr/>
    </dgm:pt>
    <dgm:pt modelId="{C58E8AF4-96FA-4EE6-8262-31003689CD32}" type="pres">
      <dgm:prSet presAssocID="{F5905BB7-34BA-4208-9E4E-CD24F621A0C6}" presName="background2" presStyleLbl="node2" presStyleIdx="1" presStyleCnt="2"/>
      <dgm:spPr/>
    </dgm:pt>
    <dgm:pt modelId="{904DBE08-1538-4C47-B3FA-C7688C5411C3}" type="pres">
      <dgm:prSet presAssocID="{F5905BB7-34BA-4208-9E4E-CD24F621A0C6}" presName="text2" presStyleLbl="fgAcc2" presStyleIdx="1" presStyleCnt="2">
        <dgm:presLayoutVars>
          <dgm:chPref val="3"/>
        </dgm:presLayoutVars>
      </dgm:prSet>
      <dgm:spPr/>
    </dgm:pt>
    <dgm:pt modelId="{7F583025-42DB-4817-8C5E-D0F7CB7DD6D4}" type="pres">
      <dgm:prSet presAssocID="{F5905BB7-34BA-4208-9E4E-CD24F621A0C6}" presName="hierChild3" presStyleCnt="0"/>
      <dgm:spPr/>
    </dgm:pt>
  </dgm:ptLst>
  <dgm:cxnLst>
    <dgm:cxn modelId="{9B750E02-D30E-47E1-AADF-EA82B0EF7BE0}" type="presOf" srcId="{3CCFECD1-E316-4881-A477-331F575B8238}" destId="{928567C2-6CA9-45BA-9205-8B1B78F73104}" srcOrd="0" destOrd="0" presId="urn:microsoft.com/office/officeart/2005/8/layout/hierarchy1"/>
    <dgm:cxn modelId="{33B21707-97F7-4252-B9B0-F9D269829D40}" type="presOf" srcId="{04F3C762-8C9E-409B-BA37-36FA2DFCDEF3}" destId="{9B5D0CF7-C158-4C30-BCE6-48ED795C0BB0}" srcOrd="0" destOrd="0" presId="urn:microsoft.com/office/officeart/2005/8/layout/hierarchy1"/>
    <dgm:cxn modelId="{992DF020-6FA7-4364-8A08-CA747EB34ED3}" type="presOf" srcId="{25F7D506-D84D-4978-B68F-8FA35037197E}" destId="{6E9BF351-106C-4C17-915B-6C8E1B72793F}" srcOrd="0" destOrd="0" presId="urn:microsoft.com/office/officeart/2005/8/layout/hierarchy1"/>
    <dgm:cxn modelId="{ED51F328-0C00-4EFA-AD4C-2583B0821993}" type="presOf" srcId="{D0825DDE-3A9C-4C7B-8383-01AF2F86EB94}" destId="{D135CCCE-ABE7-4775-9648-318D38D75A43}" srcOrd="0" destOrd="0" presId="urn:microsoft.com/office/officeart/2005/8/layout/hierarchy1"/>
    <dgm:cxn modelId="{FF15612E-5E1C-403F-9A56-878B57D149EC}" srcId="{4D1DA77A-EC8A-4513-9A14-EBB28A8C584D}" destId="{3631E573-B94B-4A00-851B-B41D9B6473E2}" srcOrd="1" destOrd="0" parTransId="{1FBB7ECD-06F3-47D1-A87D-C407DFFD1E66}" sibTransId="{3D071BAC-93B7-4AA2-AEA1-8E5A0C977BE6}"/>
    <dgm:cxn modelId="{48388335-8E98-4BA3-8ED6-7342357A3738}" type="presOf" srcId="{BC38969C-3D9F-4FA8-B34A-70D3A829847A}" destId="{3BD53CF2-8843-47FF-8E86-3FC90E23062B}" srcOrd="0" destOrd="0" presId="urn:microsoft.com/office/officeart/2005/8/layout/hierarchy1"/>
    <dgm:cxn modelId="{2AC4F238-8F8A-4391-9240-1D2EC13D7117}" type="presOf" srcId="{4D1DA77A-EC8A-4513-9A14-EBB28A8C584D}" destId="{F9CF5FDB-FE5D-491D-B44F-80D3B2D0683A}" srcOrd="0" destOrd="0" presId="urn:microsoft.com/office/officeart/2005/8/layout/hierarchy1"/>
    <dgm:cxn modelId="{ABBC833B-8006-457B-8313-D0A2BB5EF733}" type="presOf" srcId="{F5884B39-4DFB-498E-A28A-92951C681E35}" destId="{E64B668C-9CBD-4660-A0FC-988D84319EC9}" srcOrd="0" destOrd="0" presId="urn:microsoft.com/office/officeart/2005/8/layout/hierarchy1"/>
    <dgm:cxn modelId="{369A0560-8502-425F-9677-F69B69347C69}" srcId="{1DDD46C7-C968-4E15-82B8-51C4B7F695E9}" destId="{603F5DE2-F3C0-46A6-9775-286317B80633}" srcOrd="0" destOrd="0" parTransId="{14092525-81CC-4145-82B1-55B53417B0C9}" sibTransId="{52935049-7DF7-489C-B20E-475BE49856A4}"/>
    <dgm:cxn modelId="{F369A961-A175-46E7-AA01-82CFE515D931}" type="presOf" srcId="{6F62EE67-6897-49BF-B6F2-B783EF69ADBE}" destId="{37971CF0-F311-4C8B-A1CA-3AE33879F724}" srcOrd="0" destOrd="0" presId="urn:microsoft.com/office/officeart/2005/8/layout/hierarchy1"/>
    <dgm:cxn modelId="{289ACF6A-AC6E-41D8-9D91-FDBE7C6E4D25}" srcId="{E106AD38-5C70-46A7-ADD9-F0DD5EF9C51D}" destId="{4D1DA77A-EC8A-4513-9A14-EBB28A8C584D}" srcOrd="0" destOrd="0" parTransId="{3C660A40-2BED-4407-A0EC-B70F4C8454CC}" sibTransId="{4DE753B2-06D0-492C-B769-FD6A573E1FAA}"/>
    <dgm:cxn modelId="{8352204C-8D76-41ED-BC4D-25E0E8531A9D}" srcId="{603F5DE2-F3C0-46A6-9775-286317B80633}" destId="{F5905BB7-34BA-4208-9E4E-CD24F621A0C6}" srcOrd="1" destOrd="0" parTransId="{BC38969C-3D9F-4FA8-B34A-70D3A829847A}" sibTransId="{7CF86EEF-3ECF-4FE2-8C4B-F0699D6C05EA}"/>
    <dgm:cxn modelId="{D26EA06D-F1E4-4381-891A-11A58411D701}" srcId="{E106AD38-5C70-46A7-ADD9-F0DD5EF9C51D}" destId="{4F9251B7-BD34-4EDD-8A27-3F355C105D3F}" srcOrd="1" destOrd="0" parTransId="{04F3C762-8C9E-409B-BA37-36FA2DFCDEF3}" sibTransId="{F5099246-E747-4557-9A99-93F4C9492631}"/>
    <dgm:cxn modelId="{782DF072-FA12-48F4-97EA-CA9DD8756233}" type="presOf" srcId="{3C660A40-2BED-4407-A0EC-B70F4C8454CC}" destId="{0C40AD1C-0A6B-4A5F-B791-A24FBF9BAD7E}" srcOrd="0" destOrd="0" presId="urn:microsoft.com/office/officeart/2005/8/layout/hierarchy1"/>
    <dgm:cxn modelId="{98491B73-8E7A-497D-B401-7D4376867A5B}" type="presOf" srcId="{F5905BB7-34BA-4208-9E4E-CD24F621A0C6}" destId="{904DBE08-1538-4C47-B3FA-C7688C5411C3}" srcOrd="0" destOrd="0" presId="urn:microsoft.com/office/officeart/2005/8/layout/hierarchy1"/>
    <dgm:cxn modelId="{BADB4A77-6E66-4978-A8DD-269C6AE8E99D}" srcId="{603F5DE2-F3C0-46A6-9775-286317B80633}" destId="{E106AD38-5C70-46A7-ADD9-F0DD5EF9C51D}" srcOrd="0" destOrd="0" parTransId="{6F62EE67-6897-49BF-B6F2-B783EF69ADBE}" sibTransId="{E73F8D59-0444-4A32-A422-9AFC590D6C35}"/>
    <dgm:cxn modelId="{11F96785-CB48-4085-95FD-92FFD427227E}" type="presOf" srcId="{8C99F6D5-6E06-4D4C-97D1-283AEC5B2369}" destId="{3509095B-854D-4D18-B7EC-EC800D59D825}" srcOrd="0" destOrd="0" presId="urn:microsoft.com/office/officeart/2005/8/layout/hierarchy1"/>
    <dgm:cxn modelId="{6927A0A0-526C-4F39-B7E2-CA0307E05B9F}" type="presOf" srcId="{603F5DE2-F3C0-46A6-9775-286317B80633}" destId="{FA096984-D6BD-4539-83CA-2D6BDBB14F9F}" srcOrd="0" destOrd="0" presId="urn:microsoft.com/office/officeart/2005/8/layout/hierarchy1"/>
    <dgm:cxn modelId="{818C98A2-1E16-40AE-9E23-8D4BF77FA9B9}" srcId="{4D1DA77A-EC8A-4513-9A14-EBB28A8C584D}" destId="{6343AC7A-1F8B-43D9-8022-905B231F65D2}" srcOrd="2" destOrd="0" parTransId="{3CCFECD1-E316-4881-A477-331F575B8238}" sibTransId="{A66479D6-53B7-48C6-A5B8-FA5DE66A3283}"/>
    <dgm:cxn modelId="{765F00A7-A869-49B5-BCCC-73E2B0E04011}" type="presOf" srcId="{92B10043-43E2-42B0-BD3D-FFC637FFCC95}" destId="{04AA6040-C1AA-48F1-A605-B50842738CAA}" srcOrd="0" destOrd="0" presId="urn:microsoft.com/office/officeart/2005/8/layout/hierarchy1"/>
    <dgm:cxn modelId="{79A156AD-4B58-4035-810D-53EDF7BB86A4}" srcId="{4D1DA77A-EC8A-4513-9A14-EBB28A8C584D}" destId="{AD6FE8B9-D3AF-43C1-B3D4-2CE6773311FA}" srcOrd="0" destOrd="0" parTransId="{25F7D506-D84D-4978-B68F-8FA35037197E}" sibTransId="{701758B2-E7F8-4B33-ADC3-AC14AC9C1E72}"/>
    <dgm:cxn modelId="{59C1D2AF-85BA-495B-889B-E568C2553FA6}" type="presOf" srcId="{1DDD46C7-C968-4E15-82B8-51C4B7F695E9}" destId="{92B9C8B8-571D-42ED-A0B8-DC794A8EFC96}" srcOrd="0" destOrd="0" presId="urn:microsoft.com/office/officeart/2005/8/layout/hierarchy1"/>
    <dgm:cxn modelId="{49CC51B4-2859-49C1-B239-1319411EFCE7}" type="presOf" srcId="{E106AD38-5C70-46A7-ADD9-F0DD5EF9C51D}" destId="{A4CC7633-EF1A-4E70-BAB1-A96FC1C78D84}" srcOrd="0" destOrd="0" presId="urn:microsoft.com/office/officeart/2005/8/layout/hierarchy1"/>
    <dgm:cxn modelId="{85B3B2B6-818E-45F7-A0F5-768CDABA43A1}" type="presOf" srcId="{4F9251B7-BD34-4EDD-8A27-3F355C105D3F}" destId="{BD399626-2BEC-4479-894D-32FEE9BFBE3F}" srcOrd="0" destOrd="0" presId="urn:microsoft.com/office/officeart/2005/8/layout/hierarchy1"/>
    <dgm:cxn modelId="{6B8B87B7-B895-4EEC-8B9D-9F13B8FA980A}" type="presOf" srcId="{AD6FE8B9-D3AF-43C1-B3D4-2CE6773311FA}" destId="{ADD67CC9-E7F9-4E1C-933B-0439AE5C1FA8}" srcOrd="0" destOrd="0" presId="urn:microsoft.com/office/officeart/2005/8/layout/hierarchy1"/>
    <dgm:cxn modelId="{5716DEC2-236C-4A16-B4C9-FD4380F679E7}" type="presOf" srcId="{1FBB7ECD-06F3-47D1-A87D-C407DFFD1E66}" destId="{8F5818F6-E067-47D7-A8E0-BC70806AE0B2}" srcOrd="0" destOrd="0" presId="urn:microsoft.com/office/officeart/2005/8/layout/hierarchy1"/>
    <dgm:cxn modelId="{BA12EFC6-1330-42D9-A8BC-096DB5DC4364}" srcId="{AD6FE8B9-D3AF-43C1-B3D4-2CE6773311FA}" destId="{92B10043-43E2-42B0-BD3D-FFC637FFCC95}" srcOrd="1" destOrd="0" parTransId="{D0825DDE-3A9C-4C7B-8383-01AF2F86EB94}" sibTransId="{5104922E-3F87-4B0E-B4BF-E7A9E4CF1F5C}"/>
    <dgm:cxn modelId="{E98875DA-A21E-4939-B43F-3841214E5D88}" type="presOf" srcId="{3631E573-B94B-4A00-851B-B41D9B6473E2}" destId="{FC005BF2-7D7B-41D1-868D-B6E94BA0845A}" srcOrd="0" destOrd="0" presId="urn:microsoft.com/office/officeart/2005/8/layout/hierarchy1"/>
    <dgm:cxn modelId="{C68D23DC-32C9-4095-A6C8-9A77CE8C9AEC}" srcId="{AD6FE8B9-D3AF-43C1-B3D4-2CE6773311FA}" destId="{8C99F6D5-6E06-4D4C-97D1-283AEC5B2369}" srcOrd="0" destOrd="0" parTransId="{F5884B39-4DFB-498E-A28A-92951C681E35}" sibTransId="{6136C3EB-1AD0-4CAE-959F-234613522FED}"/>
    <dgm:cxn modelId="{505F73F3-C028-44C8-A906-1A245B506EC9}" type="presOf" srcId="{6343AC7A-1F8B-43D9-8022-905B231F65D2}" destId="{94E43B11-1615-4194-8F8E-C60DB34703D9}" srcOrd="0" destOrd="0" presId="urn:microsoft.com/office/officeart/2005/8/layout/hierarchy1"/>
    <dgm:cxn modelId="{28E0E6EC-C6CC-4EC0-BECD-F96DA79DFC60}" type="presParOf" srcId="{92B9C8B8-571D-42ED-A0B8-DC794A8EFC96}" destId="{6B036F94-5E6B-493C-8E24-283D1D865694}" srcOrd="0" destOrd="0" presId="urn:microsoft.com/office/officeart/2005/8/layout/hierarchy1"/>
    <dgm:cxn modelId="{336903C0-B174-4540-B429-DA2DAE095B40}" type="presParOf" srcId="{6B036F94-5E6B-493C-8E24-283D1D865694}" destId="{F1547741-16CA-451F-9FA3-A54C47EF8E17}" srcOrd="0" destOrd="0" presId="urn:microsoft.com/office/officeart/2005/8/layout/hierarchy1"/>
    <dgm:cxn modelId="{595C38CF-B807-4E29-A2E5-F3737C4333DB}" type="presParOf" srcId="{F1547741-16CA-451F-9FA3-A54C47EF8E17}" destId="{D3F68BAE-5A7A-4F4F-B0B1-2C47393F695C}" srcOrd="0" destOrd="0" presId="urn:microsoft.com/office/officeart/2005/8/layout/hierarchy1"/>
    <dgm:cxn modelId="{4B8380B4-6F78-48D3-891C-166249C65F81}" type="presParOf" srcId="{F1547741-16CA-451F-9FA3-A54C47EF8E17}" destId="{FA096984-D6BD-4539-83CA-2D6BDBB14F9F}" srcOrd="1" destOrd="0" presId="urn:microsoft.com/office/officeart/2005/8/layout/hierarchy1"/>
    <dgm:cxn modelId="{8EE0903D-1213-4292-A01C-19F84FA0AA30}" type="presParOf" srcId="{6B036F94-5E6B-493C-8E24-283D1D865694}" destId="{01BBCB8A-A6E7-4073-A7EE-2F8BDA1745E6}" srcOrd="1" destOrd="0" presId="urn:microsoft.com/office/officeart/2005/8/layout/hierarchy1"/>
    <dgm:cxn modelId="{0EB62D98-FBAB-4E89-AFE9-5A5440685415}" type="presParOf" srcId="{01BBCB8A-A6E7-4073-A7EE-2F8BDA1745E6}" destId="{37971CF0-F311-4C8B-A1CA-3AE33879F724}" srcOrd="0" destOrd="0" presId="urn:microsoft.com/office/officeart/2005/8/layout/hierarchy1"/>
    <dgm:cxn modelId="{64946FCF-2884-4225-A267-833132D3E3F5}" type="presParOf" srcId="{01BBCB8A-A6E7-4073-A7EE-2F8BDA1745E6}" destId="{6C437D52-0831-441A-8D19-A5E6335EF052}" srcOrd="1" destOrd="0" presId="urn:microsoft.com/office/officeart/2005/8/layout/hierarchy1"/>
    <dgm:cxn modelId="{3438D35E-D037-4EF9-9FA3-591D846F8AF8}" type="presParOf" srcId="{6C437D52-0831-441A-8D19-A5E6335EF052}" destId="{1CA3A75C-3E34-4ACE-8B4C-AABBA9932179}" srcOrd="0" destOrd="0" presId="urn:microsoft.com/office/officeart/2005/8/layout/hierarchy1"/>
    <dgm:cxn modelId="{8E7FF023-7448-401A-8360-4CBE9FCA6ECA}" type="presParOf" srcId="{1CA3A75C-3E34-4ACE-8B4C-AABBA9932179}" destId="{31174FE8-A083-481E-B007-1B0CFE68D33B}" srcOrd="0" destOrd="0" presId="urn:microsoft.com/office/officeart/2005/8/layout/hierarchy1"/>
    <dgm:cxn modelId="{4480A17F-64C3-4B63-A2F0-683A71F3B737}" type="presParOf" srcId="{1CA3A75C-3E34-4ACE-8B4C-AABBA9932179}" destId="{A4CC7633-EF1A-4E70-BAB1-A96FC1C78D84}" srcOrd="1" destOrd="0" presId="urn:microsoft.com/office/officeart/2005/8/layout/hierarchy1"/>
    <dgm:cxn modelId="{4F5EA957-9C3A-45F1-98D8-67B3E90F66C2}" type="presParOf" srcId="{6C437D52-0831-441A-8D19-A5E6335EF052}" destId="{179B3F41-61A5-4621-9710-79763D3AB5F3}" srcOrd="1" destOrd="0" presId="urn:microsoft.com/office/officeart/2005/8/layout/hierarchy1"/>
    <dgm:cxn modelId="{9C40306A-085C-498F-952D-5FD8D77A07CB}" type="presParOf" srcId="{179B3F41-61A5-4621-9710-79763D3AB5F3}" destId="{0C40AD1C-0A6B-4A5F-B791-A24FBF9BAD7E}" srcOrd="0" destOrd="0" presId="urn:microsoft.com/office/officeart/2005/8/layout/hierarchy1"/>
    <dgm:cxn modelId="{D50E3C1B-E6B1-4218-B686-ED4F7A9FC92D}" type="presParOf" srcId="{179B3F41-61A5-4621-9710-79763D3AB5F3}" destId="{A0AC8D23-7118-4603-A912-EE943C4D4469}" srcOrd="1" destOrd="0" presId="urn:microsoft.com/office/officeart/2005/8/layout/hierarchy1"/>
    <dgm:cxn modelId="{C93F1D2C-82C2-4525-9D39-EE158F370556}" type="presParOf" srcId="{A0AC8D23-7118-4603-A912-EE943C4D4469}" destId="{C30AAADC-166D-4F91-9184-D0960B536929}" srcOrd="0" destOrd="0" presId="urn:microsoft.com/office/officeart/2005/8/layout/hierarchy1"/>
    <dgm:cxn modelId="{B57A24F7-4632-4ED8-B58A-53C0B3190D1C}" type="presParOf" srcId="{C30AAADC-166D-4F91-9184-D0960B536929}" destId="{660992E1-112D-4BD6-8E05-5240CACB619C}" srcOrd="0" destOrd="0" presId="urn:microsoft.com/office/officeart/2005/8/layout/hierarchy1"/>
    <dgm:cxn modelId="{3AB174FC-3DE4-40A8-AC0B-B3194055511A}" type="presParOf" srcId="{C30AAADC-166D-4F91-9184-D0960B536929}" destId="{F9CF5FDB-FE5D-491D-B44F-80D3B2D0683A}" srcOrd="1" destOrd="0" presId="urn:microsoft.com/office/officeart/2005/8/layout/hierarchy1"/>
    <dgm:cxn modelId="{41DD111D-15EA-4E8A-AF88-E3425EFB6196}" type="presParOf" srcId="{A0AC8D23-7118-4603-A912-EE943C4D4469}" destId="{38D40103-8B44-4816-A84D-B49EE7B48BAA}" srcOrd="1" destOrd="0" presId="urn:microsoft.com/office/officeart/2005/8/layout/hierarchy1"/>
    <dgm:cxn modelId="{0468156B-55E4-4C50-B5B5-086770E858EE}" type="presParOf" srcId="{38D40103-8B44-4816-A84D-B49EE7B48BAA}" destId="{6E9BF351-106C-4C17-915B-6C8E1B72793F}" srcOrd="0" destOrd="0" presId="urn:microsoft.com/office/officeart/2005/8/layout/hierarchy1"/>
    <dgm:cxn modelId="{9F0EFE15-5080-4150-A2F2-284AD9EC8E12}" type="presParOf" srcId="{38D40103-8B44-4816-A84D-B49EE7B48BAA}" destId="{17F731A5-9714-46D3-BBC7-553FF0D11911}" srcOrd="1" destOrd="0" presId="urn:microsoft.com/office/officeart/2005/8/layout/hierarchy1"/>
    <dgm:cxn modelId="{45B746CD-B1D7-433D-BD74-91F889B61543}" type="presParOf" srcId="{17F731A5-9714-46D3-BBC7-553FF0D11911}" destId="{BD293DD4-57B9-4DA8-A09C-5398999FCD0E}" srcOrd="0" destOrd="0" presId="urn:microsoft.com/office/officeart/2005/8/layout/hierarchy1"/>
    <dgm:cxn modelId="{A3CF5B64-6410-4146-80F4-2F18B09798A2}" type="presParOf" srcId="{BD293DD4-57B9-4DA8-A09C-5398999FCD0E}" destId="{D48C349D-3A6E-42FB-B9C3-25FA23C3D21B}" srcOrd="0" destOrd="0" presId="urn:microsoft.com/office/officeart/2005/8/layout/hierarchy1"/>
    <dgm:cxn modelId="{74D9923F-CDC8-410E-A6A7-9C2AA1D7E68B}" type="presParOf" srcId="{BD293DD4-57B9-4DA8-A09C-5398999FCD0E}" destId="{ADD67CC9-E7F9-4E1C-933B-0439AE5C1FA8}" srcOrd="1" destOrd="0" presId="urn:microsoft.com/office/officeart/2005/8/layout/hierarchy1"/>
    <dgm:cxn modelId="{E39B6529-B781-4E72-8F40-799E01EFED3B}" type="presParOf" srcId="{17F731A5-9714-46D3-BBC7-553FF0D11911}" destId="{DA9F6E86-8FE4-414D-ABB8-0DD44D4D6EFE}" srcOrd="1" destOrd="0" presId="urn:microsoft.com/office/officeart/2005/8/layout/hierarchy1"/>
    <dgm:cxn modelId="{A461C014-30AF-4B0C-B4BC-FE600F780F87}" type="presParOf" srcId="{DA9F6E86-8FE4-414D-ABB8-0DD44D4D6EFE}" destId="{E64B668C-9CBD-4660-A0FC-988D84319EC9}" srcOrd="0" destOrd="0" presId="urn:microsoft.com/office/officeart/2005/8/layout/hierarchy1"/>
    <dgm:cxn modelId="{926A42E5-A60F-46E2-819F-5B43E5A82D6C}" type="presParOf" srcId="{DA9F6E86-8FE4-414D-ABB8-0DD44D4D6EFE}" destId="{43A5047B-3C6C-4DF7-8A43-1C521CFE3104}" srcOrd="1" destOrd="0" presId="urn:microsoft.com/office/officeart/2005/8/layout/hierarchy1"/>
    <dgm:cxn modelId="{8C277863-6E5F-4166-AE8F-A7B5F7AE0760}" type="presParOf" srcId="{43A5047B-3C6C-4DF7-8A43-1C521CFE3104}" destId="{17EC8D0C-9D2A-43F9-9DC6-6CBE529163B0}" srcOrd="0" destOrd="0" presId="urn:microsoft.com/office/officeart/2005/8/layout/hierarchy1"/>
    <dgm:cxn modelId="{BD5DE12B-3A3D-42D6-BCEB-F2230A8B0369}" type="presParOf" srcId="{17EC8D0C-9D2A-43F9-9DC6-6CBE529163B0}" destId="{B34A731B-BBD9-45F1-96F5-B97A3C0407F5}" srcOrd="0" destOrd="0" presId="urn:microsoft.com/office/officeart/2005/8/layout/hierarchy1"/>
    <dgm:cxn modelId="{89BFE9C5-C751-4160-9E6C-92B542CE3BEF}" type="presParOf" srcId="{17EC8D0C-9D2A-43F9-9DC6-6CBE529163B0}" destId="{3509095B-854D-4D18-B7EC-EC800D59D825}" srcOrd="1" destOrd="0" presId="urn:microsoft.com/office/officeart/2005/8/layout/hierarchy1"/>
    <dgm:cxn modelId="{20930F5F-900D-41DA-9905-91A31858145F}" type="presParOf" srcId="{43A5047B-3C6C-4DF7-8A43-1C521CFE3104}" destId="{1422BC84-179C-4BE3-A5BA-7BAD454226A3}" srcOrd="1" destOrd="0" presId="urn:microsoft.com/office/officeart/2005/8/layout/hierarchy1"/>
    <dgm:cxn modelId="{9B69445B-D991-4AF4-B98C-34BB0F9D07DA}" type="presParOf" srcId="{DA9F6E86-8FE4-414D-ABB8-0DD44D4D6EFE}" destId="{D135CCCE-ABE7-4775-9648-318D38D75A43}" srcOrd="2" destOrd="0" presId="urn:microsoft.com/office/officeart/2005/8/layout/hierarchy1"/>
    <dgm:cxn modelId="{AF39559F-024C-4F57-A942-651FB103B9E2}" type="presParOf" srcId="{DA9F6E86-8FE4-414D-ABB8-0DD44D4D6EFE}" destId="{352C0B6C-2282-4C19-BA98-B7B9382148A1}" srcOrd="3" destOrd="0" presId="urn:microsoft.com/office/officeart/2005/8/layout/hierarchy1"/>
    <dgm:cxn modelId="{41DD5BAA-E3EC-446B-8325-58BF64A91284}" type="presParOf" srcId="{352C0B6C-2282-4C19-BA98-B7B9382148A1}" destId="{CAC5D8C1-AD56-4668-AA10-99BBFCB07A36}" srcOrd="0" destOrd="0" presId="urn:microsoft.com/office/officeart/2005/8/layout/hierarchy1"/>
    <dgm:cxn modelId="{E70100FE-CEF2-4EB8-A51C-659550E708F7}" type="presParOf" srcId="{CAC5D8C1-AD56-4668-AA10-99BBFCB07A36}" destId="{10EDD0A0-7724-4893-ACB3-E09B2FCCFE85}" srcOrd="0" destOrd="0" presId="urn:microsoft.com/office/officeart/2005/8/layout/hierarchy1"/>
    <dgm:cxn modelId="{240CC085-0DDD-4737-AB99-25CB7F6C62D5}" type="presParOf" srcId="{CAC5D8C1-AD56-4668-AA10-99BBFCB07A36}" destId="{04AA6040-C1AA-48F1-A605-B50842738CAA}" srcOrd="1" destOrd="0" presId="urn:microsoft.com/office/officeart/2005/8/layout/hierarchy1"/>
    <dgm:cxn modelId="{3BA3BC7A-877A-49F9-BBC2-738D18AC2259}" type="presParOf" srcId="{352C0B6C-2282-4C19-BA98-B7B9382148A1}" destId="{D4158627-0E28-4286-8EF6-ABCEF09C8CE0}" srcOrd="1" destOrd="0" presId="urn:microsoft.com/office/officeart/2005/8/layout/hierarchy1"/>
    <dgm:cxn modelId="{2BBC39C2-F5B9-4578-AF3C-580BEF94056E}" type="presParOf" srcId="{38D40103-8B44-4816-A84D-B49EE7B48BAA}" destId="{8F5818F6-E067-47D7-A8E0-BC70806AE0B2}" srcOrd="2" destOrd="0" presId="urn:microsoft.com/office/officeart/2005/8/layout/hierarchy1"/>
    <dgm:cxn modelId="{FECA32BD-099D-49F6-8FB4-27EDE7D18438}" type="presParOf" srcId="{38D40103-8B44-4816-A84D-B49EE7B48BAA}" destId="{6CA7F4FF-3AE4-4204-9A55-8A471E7EF338}" srcOrd="3" destOrd="0" presId="urn:microsoft.com/office/officeart/2005/8/layout/hierarchy1"/>
    <dgm:cxn modelId="{B1D9F5D1-B866-497E-9F78-334F6DD7FB02}" type="presParOf" srcId="{6CA7F4FF-3AE4-4204-9A55-8A471E7EF338}" destId="{9E751F02-DB9C-4DD8-9C93-5C1E138A45D7}" srcOrd="0" destOrd="0" presId="urn:microsoft.com/office/officeart/2005/8/layout/hierarchy1"/>
    <dgm:cxn modelId="{3C9DA0BE-CE10-4404-B178-8DD2024B2014}" type="presParOf" srcId="{9E751F02-DB9C-4DD8-9C93-5C1E138A45D7}" destId="{C64B0341-D1D4-47BC-B2C4-EBCE40D0B44F}" srcOrd="0" destOrd="0" presId="urn:microsoft.com/office/officeart/2005/8/layout/hierarchy1"/>
    <dgm:cxn modelId="{34887DB5-28CB-4097-AE43-53EB1822818E}" type="presParOf" srcId="{9E751F02-DB9C-4DD8-9C93-5C1E138A45D7}" destId="{FC005BF2-7D7B-41D1-868D-B6E94BA0845A}" srcOrd="1" destOrd="0" presId="urn:microsoft.com/office/officeart/2005/8/layout/hierarchy1"/>
    <dgm:cxn modelId="{3A0B32E0-AE23-4E07-A5F9-C9B61513963A}" type="presParOf" srcId="{6CA7F4FF-3AE4-4204-9A55-8A471E7EF338}" destId="{CB5ADE0A-A792-4E33-A12C-1BC944CF7AE6}" srcOrd="1" destOrd="0" presId="urn:microsoft.com/office/officeart/2005/8/layout/hierarchy1"/>
    <dgm:cxn modelId="{D965CB9E-8C1D-4D55-8060-098574BEB917}" type="presParOf" srcId="{38D40103-8B44-4816-A84D-B49EE7B48BAA}" destId="{928567C2-6CA9-45BA-9205-8B1B78F73104}" srcOrd="4" destOrd="0" presId="urn:microsoft.com/office/officeart/2005/8/layout/hierarchy1"/>
    <dgm:cxn modelId="{F67C3942-DBB9-4443-BF1C-A0FDFA774226}" type="presParOf" srcId="{38D40103-8B44-4816-A84D-B49EE7B48BAA}" destId="{00AEA4E9-E906-4CF4-A231-ED2506EFD114}" srcOrd="5" destOrd="0" presId="urn:microsoft.com/office/officeart/2005/8/layout/hierarchy1"/>
    <dgm:cxn modelId="{601A7577-E14C-41E5-9EA9-8C1FFB7B9883}" type="presParOf" srcId="{00AEA4E9-E906-4CF4-A231-ED2506EFD114}" destId="{510CB7B8-0C60-4328-A86B-8755CE60844E}" srcOrd="0" destOrd="0" presId="urn:microsoft.com/office/officeart/2005/8/layout/hierarchy1"/>
    <dgm:cxn modelId="{15880E3E-FFD0-4750-839C-15C16C27517D}" type="presParOf" srcId="{510CB7B8-0C60-4328-A86B-8755CE60844E}" destId="{21B18571-3847-45B5-BE7B-751C675C3385}" srcOrd="0" destOrd="0" presId="urn:microsoft.com/office/officeart/2005/8/layout/hierarchy1"/>
    <dgm:cxn modelId="{C5852604-8D0C-4E31-8CA8-3EE7A8497297}" type="presParOf" srcId="{510CB7B8-0C60-4328-A86B-8755CE60844E}" destId="{94E43B11-1615-4194-8F8E-C60DB34703D9}" srcOrd="1" destOrd="0" presId="urn:microsoft.com/office/officeart/2005/8/layout/hierarchy1"/>
    <dgm:cxn modelId="{1686793B-09DD-4EB9-89FE-22FF3D76919D}" type="presParOf" srcId="{00AEA4E9-E906-4CF4-A231-ED2506EFD114}" destId="{8F161D73-AEA9-4997-B0A9-07B09E388F47}" srcOrd="1" destOrd="0" presId="urn:microsoft.com/office/officeart/2005/8/layout/hierarchy1"/>
    <dgm:cxn modelId="{23722790-735F-46F9-A1F0-0FCBF57F8A20}" type="presParOf" srcId="{179B3F41-61A5-4621-9710-79763D3AB5F3}" destId="{9B5D0CF7-C158-4C30-BCE6-48ED795C0BB0}" srcOrd="2" destOrd="0" presId="urn:microsoft.com/office/officeart/2005/8/layout/hierarchy1"/>
    <dgm:cxn modelId="{B8C54054-28F3-4D54-B257-90A12AA1F8DE}" type="presParOf" srcId="{179B3F41-61A5-4621-9710-79763D3AB5F3}" destId="{63BDE9D1-36C6-4808-B6BA-2E7CA0047D0D}" srcOrd="3" destOrd="0" presId="urn:microsoft.com/office/officeart/2005/8/layout/hierarchy1"/>
    <dgm:cxn modelId="{68EE0095-5BCD-4AE4-B245-9C9B14C8AED4}" type="presParOf" srcId="{63BDE9D1-36C6-4808-B6BA-2E7CA0047D0D}" destId="{E1BD855C-B6E2-4DD9-8D8D-4EA1C5623FB5}" srcOrd="0" destOrd="0" presId="urn:microsoft.com/office/officeart/2005/8/layout/hierarchy1"/>
    <dgm:cxn modelId="{02A70FE5-E58D-457E-971D-F75B7ABDACE9}" type="presParOf" srcId="{E1BD855C-B6E2-4DD9-8D8D-4EA1C5623FB5}" destId="{B95D8B15-1472-4F71-A0ED-C611063AA8BF}" srcOrd="0" destOrd="0" presId="urn:microsoft.com/office/officeart/2005/8/layout/hierarchy1"/>
    <dgm:cxn modelId="{BA6DE0C9-5E5E-4202-A354-CF80D7954126}" type="presParOf" srcId="{E1BD855C-B6E2-4DD9-8D8D-4EA1C5623FB5}" destId="{BD399626-2BEC-4479-894D-32FEE9BFBE3F}" srcOrd="1" destOrd="0" presId="urn:microsoft.com/office/officeart/2005/8/layout/hierarchy1"/>
    <dgm:cxn modelId="{EC4EE4B3-FA7E-4576-BBED-E5BABC5D41AC}" type="presParOf" srcId="{63BDE9D1-36C6-4808-B6BA-2E7CA0047D0D}" destId="{9263B25B-9714-4AA6-82AF-2D8AE539A225}" srcOrd="1" destOrd="0" presId="urn:microsoft.com/office/officeart/2005/8/layout/hierarchy1"/>
    <dgm:cxn modelId="{91E94E0C-6469-469D-8B92-531B1978197D}" type="presParOf" srcId="{01BBCB8A-A6E7-4073-A7EE-2F8BDA1745E6}" destId="{3BD53CF2-8843-47FF-8E86-3FC90E23062B}" srcOrd="2" destOrd="0" presId="urn:microsoft.com/office/officeart/2005/8/layout/hierarchy1"/>
    <dgm:cxn modelId="{E1F511F0-3B51-42B8-925C-E1DDA06FB9F7}" type="presParOf" srcId="{01BBCB8A-A6E7-4073-A7EE-2F8BDA1745E6}" destId="{AEE40F23-A288-4999-AEDF-3B048B2AAE2B}" srcOrd="3" destOrd="0" presId="urn:microsoft.com/office/officeart/2005/8/layout/hierarchy1"/>
    <dgm:cxn modelId="{88A74181-E87A-458B-9830-C82E879457BA}" type="presParOf" srcId="{AEE40F23-A288-4999-AEDF-3B048B2AAE2B}" destId="{60E165BE-BFAE-4D85-9475-FE47F2E60BB3}" srcOrd="0" destOrd="0" presId="urn:microsoft.com/office/officeart/2005/8/layout/hierarchy1"/>
    <dgm:cxn modelId="{DB85975C-9C2A-4667-B2E2-9B05AB6AB7CF}" type="presParOf" srcId="{60E165BE-BFAE-4D85-9475-FE47F2E60BB3}" destId="{C58E8AF4-96FA-4EE6-8262-31003689CD32}" srcOrd="0" destOrd="0" presId="urn:microsoft.com/office/officeart/2005/8/layout/hierarchy1"/>
    <dgm:cxn modelId="{C25B49FE-0EED-416A-8B70-9C74940093C1}" type="presParOf" srcId="{60E165BE-BFAE-4D85-9475-FE47F2E60BB3}" destId="{904DBE08-1538-4C47-B3FA-C7688C5411C3}" srcOrd="1" destOrd="0" presId="urn:microsoft.com/office/officeart/2005/8/layout/hierarchy1"/>
    <dgm:cxn modelId="{7FF90C91-888B-4261-A8E1-7C3B41DEEDEC}" type="presParOf" srcId="{AEE40F23-A288-4999-AEDF-3B048B2AAE2B}" destId="{7F583025-42DB-4817-8C5E-D0F7CB7DD6D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BA72DF9-0938-441C-8E49-D606B4AA3FE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AA0BF863-EAB4-4B81-96D1-20E5D1B0CAB1}">
      <dgm:prSet phldrT="[Text]"/>
      <dgm:spPr/>
      <dgm:t>
        <a:bodyPr/>
        <a:lstStyle/>
        <a:p>
          <a:r>
            <a:rPr lang="en-US" dirty="0"/>
            <a:t>Inward Supply</a:t>
          </a:r>
        </a:p>
      </dgm:t>
    </dgm:pt>
    <dgm:pt modelId="{8CE9C07A-57A3-4993-A55E-8AD588AA5BEB}" type="parTrans" cxnId="{BE06C920-7102-498F-A401-093388DA89C9}">
      <dgm:prSet/>
      <dgm:spPr/>
      <dgm:t>
        <a:bodyPr/>
        <a:lstStyle/>
        <a:p>
          <a:endParaRPr lang="en-US"/>
        </a:p>
      </dgm:t>
    </dgm:pt>
    <dgm:pt modelId="{510698E9-EB3D-4F48-9E0C-AA3601329243}" type="sibTrans" cxnId="{BE06C920-7102-498F-A401-093388DA89C9}">
      <dgm:prSet/>
      <dgm:spPr/>
      <dgm:t>
        <a:bodyPr/>
        <a:lstStyle/>
        <a:p>
          <a:endParaRPr lang="en-US"/>
        </a:p>
      </dgm:t>
    </dgm:pt>
    <dgm:pt modelId="{9321D620-BC42-45CB-9C5E-1D46517CC7C3}">
      <dgm:prSet phldrT="[Text]"/>
      <dgm:spPr/>
      <dgm:t>
        <a:bodyPr/>
        <a:lstStyle/>
        <a:p>
          <a:r>
            <a:rPr lang="en-US" dirty="0"/>
            <a:t>Taxable Registered Purchases</a:t>
          </a:r>
        </a:p>
      </dgm:t>
    </dgm:pt>
    <dgm:pt modelId="{5EAB0ACF-30DF-46EE-866F-9AC0EA7F1657}" type="parTrans" cxnId="{CBD76E9D-91FD-4E32-B112-84203EDF6EDD}">
      <dgm:prSet/>
      <dgm:spPr/>
      <dgm:t>
        <a:bodyPr/>
        <a:lstStyle/>
        <a:p>
          <a:endParaRPr lang="en-US"/>
        </a:p>
      </dgm:t>
    </dgm:pt>
    <dgm:pt modelId="{BE22B5DD-B287-411A-B7B5-5DC940C770BD}" type="sibTrans" cxnId="{CBD76E9D-91FD-4E32-B112-84203EDF6EDD}">
      <dgm:prSet/>
      <dgm:spPr/>
      <dgm:t>
        <a:bodyPr/>
        <a:lstStyle/>
        <a:p>
          <a:endParaRPr lang="en-US"/>
        </a:p>
      </dgm:t>
    </dgm:pt>
    <dgm:pt modelId="{3C210654-5909-48F6-A3E6-56054D02945A}">
      <dgm:prSet phldrT="[Text]"/>
      <dgm:spPr/>
      <dgm:t>
        <a:bodyPr/>
        <a:lstStyle/>
        <a:p>
          <a:r>
            <a:rPr lang="en-US" dirty="0"/>
            <a:t>Forward Charge</a:t>
          </a:r>
        </a:p>
      </dgm:t>
    </dgm:pt>
    <dgm:pt modelId="{60747ADE-AB93-4799-BD9E-DA99BD171998}" type="parTrans" cxnId="{09A1251F-2FCB-41F7-8880-A4131FE68BE8}">
      <dgm:prSet/>
      <dgm:spPr/>
      <dgm:t>
        <a:bodyPr/>
        <a:lstStyle/>
        <a:p>
          <a:endParaRPr lang="en-US"/>
        </a:p>
      </dgm:t>
    </dgm:pt>
    <dgm:pt modelId="{BCBADB48-5AF0-4F8F-AFB7-C8E39BB53EDF}" type="sibTrans" cxnId="{09A1251F-2FCB-41F7-8880-A4131FE68BE8}">
      <dgm:prSet/>
      <dgm:spPr/>
      <dgm:t>
        <a:bodyPr/>
        <a:lstStyle/>
        <a:p>
          <a:endParaRPr lang="en-US"/>
        </a:p>
      </dgm:t>
    </dgm:pt>
    <dgm:pt modelId="{FC5AA53D-8A36-4373-A625-AE0759C817FE}">
      <dgm:prSet phldrT="[Text]"/>
      <dgm:spPr/>
      <dgm:t>
        <a:bodyPr/>
        <a:lstStyle/>
        <a:p>
          <a:r>
            <a:rPr lang="en-US" dirty="0"/>
            <a:t>Reverser Charge</a:t>
          </a:r>
        </a:p>
      </dgm:t>
    </dgm:pt>
    <dgm:pt modelId="{9E6B5138-C838-4077-AA29-8068BC360C6D}" type="parTrans" cxnId="{2977CC37-8C24-4B0A-807D-D435362E8BE4}">
      <dgm:prSet/>
      <dgm:spPr/>
      <dgm:t>
        <a:bodyPr/>
        <a:lstStyle/>
        <a:p>
          <a:endParaRPr lang="en-US"/>
        </a:p>
      </dgm:t>
    </dgm:pt>
    <dgm:pt modelId="{9ED0482C-7CF3-4138-9815-9696EE166E3D}" type="sibTrans" cxnId="{2977CC37-8C24-4B0A-807D-D435362E8BE4}">
      <dgm:prSet/>
      <dgm:spPr/>
      <dgm:t>
        <a:bodyPr/>
        <a:lstStyle/>
        <a:p>
          <a:endParaRPr lang="en-US"/>
        </a:p>
      </dgm:t>
    </dgm:pt>
    <dgm:pt modelId="{05FB6DF4-CA46-43EC-B99F-2DAB02EC7B55}">
      <dgm:prSet phldrT="[Text]"/>
      <dgm:spPr/>
      <dgm:t>
        <a:bodyPr/>
        <a:lstStyle/>
        <a:p>
          <a:r>
            <a:rPr lang="en-US" dirty="0"/>
            <a:t>Taxable Unregistered Purchases</a:t>
          </a:r>
        </a:p>
      </dgm:t>
    </dgm:pt>
    <dgm:pt modelId="{95962F6A-15DD-4100-BF6A-5B54951B6E87}" type="parTrans" cxnId="{FB8E48C7-E7D4-47B8-8502-4075EEC19C3B}">
      <dgm:prSet/>
      <dgm:spPr/>
      <dgm:t>
        <a:bodyPr/>
        <a:lstStyle/>
        <a:p>
          <a:endParaRPr lang="en-US"/>
        </a:p>
      </dgm:t>
    </dgm:pt>
    <dgm:pt modelId="{8F350C53-5D19-428F-9588-FD4226969F01}" type="sibTrans" cxnId="{FB8E48C7-E7D4-47B8-8502-4075EEC19C3B}">
      <dgm:prSet/>
      <dgm:spPr/>
      <dgm:t>
        <a:bodyPr/>
        <a:lstStyle/>
        <a:p>
          <a:endParaRPr lang="en-US"/>
        </a:p>
      </dgm:t>
    </dgm:pt>
    <dgm:pt modelId="{8687CEED-4FB4-444D-A630-E4913EBEA61A}">
      <dgm:prSet phldrT="[Text]"/>
      <dgm:spPr/>
      <dgm:t>
        <a:bodyPr/>
        <a:lstStyle/>
        <a:p>
          <a:r>
            <a:rPr lang="en-US" dirty="0"/>
            <a:t>Import of Goods</a:t>
          </a:r>
        </a:p>
      </dgm:t>
    </dgm:pt>
    <dgm:pt modelId="{24A1DED3-74B6-47AF-B3CF-0D364132165D}" type="parTrans" cxnId="{00E0DA12-D1F5-48F5-8F32-B0B7C72DF41A}">
      <dgm:prSet/>
      <dgm:spPr/>
      <dgm:t>
        <a:bodyPr/>
        <a:lstStyle/>
        <a:p>
          <a:endParaRPr lang="en-US"/>
        </a:p>
      </dgm:t>
    </dgm:pt>
    <dgm:pt modelId="{9C8E0A42-0DE2-47E0-8BDA-3C7FC5558E9C}" type="sibTrans" cxnId="{00E0DA12-D1F5-48F5-8F32-B0B7C72DF41A}">
      <dgm:prSet/>
      <dgm:spPr/>
      <dgm:t>
        <a:bodyPr/>
        <a:lstStyle/>
        <a:p>
          <a:endParaRPr lang="en-US"/>
        </a:p>
      </dgm:t>
    </dgm:pt>
    <dgm:pt modelId="{7C1A98F0-235C-4FAB-8A87-A4BB54D53BD8}">
      <dgm:prSet phldrT="[Text]"/>
      <dgm:spPr/>
      <dgm:t>
        <a:bodyPr/>
        <a:lstStyle/>
        <a:p>
          <a:r>
            <a:rPr lang="en-US" dirty="0"/>
            <a:t>Table 3</a:t>
          </a:r>
        </a:p>
      </dgm:t>
    </dgm:pt>
    <dgm:pt modelId="{BF127C9A-B207-45E9-9AF9-58E9F4002974}" type="parTrans" cxnId="{5D84EEC6-8514-4B5A-A506-33FB6E233DA1}">
      <dgm:prSet/>
      <dgm:spPr/>
      <dgm:t>
        <a:bodyPr/>
        <a:lstStyle/>
        <a:p>
          <a:endParaRPr lang="en-US"/>
        </a:p>
      </dgm:t>
    </dgm:pt>
    <dgm:pt modelId="{54E61256-7D24-4E61-9BA4-6AAD81E443E1}" type="sibTrans" cxnId="{5D84EEC6-8514-4B5A-A506-33FB6E233DA1}">
      <dgm:prSet/>
      <dgm:spPr/>
      <dgm:t>
        <a:bodyPr/>
        <a:lstStyle/>
        <a:p>
          <a:endParaRPr lang="en-US"/>
        </a:p>
      </dgm:t>
    </dgm:pt>
    <dgm:pt modelId="{67897F1C-AA4E-4283-A461-F60430F52B59}">
      <dgm:prSet phldrT="[Text]"/>
      <dgm:spPr/>
      <dgm:t>
        <a:bodyPr/>
        <a:lstStyle/>
        <a:p>
          <a:r>
            <a:rPr lang="en-US" dirty="0"/>
            <a:t>Table 4A</a:t>
          </a:r>
        </a:p>
      </dgm:t>
    </dgm:pt>
    <dgm:pt modelId="{4D844BF2-C145-4E55-8D24-1CDEB23D954A}" type="parTrans" cxnId="{C714DD89-E2AD-43B1-AAFE-8309B52EC24D}">
      <dgm:prSet/>
      <dgm:spPr/>
      <dgm:t>
        <a:bodyPr/>
        <a:lstStyle/>
        <a:p>
          <a:endParaRPr lang="en-US"/>
        </a:p>
      </dgm:t>
    </dgm:pt>
    <dgm:pt modelId="{E8A13736-9CE2-47B0-8511-EA3856D8D7CB}" type="sibTrans" cxnId="{C714DD89-E2AD-43B1-AAFE-8309B52EC24D}">
      <dgm:prSet/>
      <dgm:spPr/>
      <dgm:t>
        <a:bodyPr/>
        <a:lstStyle/>
        <a:p>
          <a:endParaRPr lang="en-US"/>
        </a:p>
      </dgm:t>
    </dgm:pt>
    <dgm:pt modelId="{5015EFAD-6B9C-4C7B-813D-84D2B207EEF2}">
      <dgm:prSet phldrT="[Text]"/>
      <dgm:spPr/>
      <dgm:t>
        <a:bodyPr/>
        <a:lstStyle/>
        <a:p>
          <a:r>
            <a:rPr lang="en-US" dirty="0"/>
            <a:t>Domestic</a:t>
          </a:r>
        </a:p>
      </dgm:t>
    </dgm:pt>
    <dgm:pt modelId="{D8D4C931-19E7-43FE-B0CE-D9CE290EDA4C}" type="parTrans" cxnId="{F3A3FC82-D682-487E-A0A0-E90963CF4126}">
      <dgm:prSet/>
      <dgm:spPr/>
      <dgm:t>
        <a:bodyPr/>
        <a:lstStyle/>
        <a:p>
          <a:endParaRPr lang="en-US"/>
        </a:p>
      </dgm:t>
    </dgm:pt>
    <dgm:pt modelId="{54627CFC-C0B9-4117-BCC5-0CC2971CBD9A}" type="sibTrans" cxnId="{F3A3FC82-D682-487E-A0A0-E90963CF4126}">
      <dgm:prSet/>
      <dgm:spPr/>
      <dgm:t>
        <a:bodyPr/>
        <a:lstStyle/>
        <a:p>
          <a:endParaRPr lang="en-US"/>
        </a:p>
      </dgm:t>
    </dgm:pt>
    <dgm:pt modelId="{F14C5685-CE20-43BD-BE8E-9BF24AD8BF0A}">
      <dgm:prSet phldrT="[Text]"/>
      <dgm:spPr/>
      <dgm:t>
        <a:bodyPr/>
        <a:lstStyle/>
        <a:p>
          <a:r>
            <a:rPr lang="en-US" dirty="0"/>
            <a:t>Import of Services</a:t>
          </a:r>
        </a:p>
      </dgm:t>
    </dgm:pt>
    <dgm:pt modelId="{E447747A-477F-4BCD-AA06-FD01E9860519}" type="parTrans" cxnId="{82574F8E-AEBA-422E-BC84-EC6C814E2ECF}">
      <dgm:prSet/>
      <dgm:spPr/>
      <dgm:t>
        <a:bodyPr/>
        <a:lstStyle/>
        <a:p>
          <a:endParaRPr lang="en-US"/>
        </a:p>
      </dgm:t>
    </dgm:pt>
    <dgm:pt modelId="{C0219E72-1DAA-45B9-9A79-DDB3C74774A3}" type="sibTrans" cxnId="{82574F8E-AEBA-422E-BC84-EC6C814E2ECF}">
      <dgm:prSet/>
      <dgm:spPr/>
      <dgm:t>
        <a:bodyPr/>
        <a:lstStyle/>
        <a:p>
          <a:endParaRPr lang="en-US"/>
        </a:p>
      </dgm:t>
    </dgm:pt>
    <dgm:pt modelId="{F5468AA6-B81E-48C0-A8AD-D1A2DA952337}">
      <dgm:prSet phldrT="[Text]"/>
      <dgm:spPr/>
      <dgm:t>
        <a:bodyPr/>
        <a:lstStyle/>
        <a:p>
          <a:r>
            <a:rPr lang="en-US" dirty="0"/>
            <a:t>Table 4B</a:t>
          </a:r>
        </a:p>
      </dgm:t>
    </dgm:pt>
    <dgm:pt modelId="{F84CB79F-1755-4FDF-AE3A-54416E1D0BD4}" type="parTrans" cxnId="{AE347814-42DD-4F65-8749-850AD8EA0050}">
      <dgm:prSet/>
      <dgm:spPr/>
      <dgm:t>
        <a:bodyPr/>
        <a:lstStyle/>
        <a:p>
          <a:endParaRPr lang="en-US"/>
        </a:p>
      </dgm:t>
    </dgm:pt>
    <dgm:pt modelId="{106C6B46-0D34-4294-B267-469168DD8CC7}" type="sibTrans" cxnId="{AE347814-42DD-4F65-8749-850AD8EA0050}">
      <dgm:prSet/>
      <dgm:spPr/>
      <dgm:t>
        <a:bodyPr/>
        <a:lstStyle/>
        <a:p>
          <a:endParaRPr lang="en-US"/>
        </a:p>
      </dgm:t>
    </dgm:pt>
    <dgm:pt modelId="{FB1B9702-37BD-4CF1-B2E8-BB846E2D3525}">
      <dgm:prSet phldrT="[Text]"/>
      <dgm:spPr/>
      <dgm:t>
        <a:bodyPr/>
        <a:lstStyle/>
        <a:p>
          <a:r>
            <a:rPr lang="en-US" dirty="0"/>
            <a:t>Table 4C</a:t>
          </a:r>
        </a:p>
      </dgm:t>
    </dgm:pt>
    <dgm:pt modelId="{89D93031-5006-42EC-AD2F-34DBD243F778}" type="parTrans" cxnId="{68B9DF8E-66C8-4823-A850-C11FA4BE0E9B}">
      <dgm:prSet/>
      <dgm:spPr/>
      <dgm:t>
        <a:bodyPr/>
        <a:lstStyle/>
        <a:p>
          <a:endParaRPr lang="en-US"/>
        </a:p>
      </dgm:t>
    </dgm:pt>
    <dgm:pt modelId="{19FC8E7B-B204-4892-B445-C942AFE2B874}" type="sibTrans" cxnId="{68B9DF8E-66C8-4823-A850-C11FA4BE0E9B}">
      <dgm:prSet/>
      <dgm:spPr/>
      <dgm:t>
        <a:bodyPr/>
        <a:lstStyle/>
        <a:p>
          <a:endParaRPr lang="en-US"/>
        </a:p>
      </dgm:t>
    </dgm:pt>
    <dgm:pt modelId="{AFB076F8-45DF-495E-BF65-0E87B9E37F50}">
      <dgm:prSet phldrT="[Text]"/>
      <dgm:spPr/>
      <dgm:t>
        <a:bodyPr/>
        <a:lstStyle/>
        <a:p>
          <a:r>
            <a:rPr lang="en-US" dirty="0"/>
            <a:t>Direct Imports</a:t>
          </a:r>
        </a:p>
      </dgm:t>
    </dgm:pt>
    <dgm:pt modelId="{2E95372A-B925-4CD6-9EA0-D4FAFE744CA2}" type="parTrans" cxnId="{B3243146-ABAD-44A8-B687-14DF0196E8B3}">
      <dgm:prSet/>
      <dgm:spPr/>
      <dgm:t>
        <a:bodyPr/>
        <a:lstStyle/>
        <a:p>
          <a:endParaRPr lang="en-US"/>
        </a:p>
      </dgm:t>
    </dgm:pt>
    <dgm:pt modelId="{8A49E853-FFBC-4B84-9375-E8A53E693945}" type="sibTrans" cxnId="{B3243146-ABAD-44A8-B687-14DF0196E8B3}">
      <dgm:prSet/>
      <dgm:spPr/>
      <dgm:t>
        <a:bodyPr/>
        <a:lstStyle/>
        <a:p>
          <a:endParaRPr lang="en-US"/>
        </a:p>
      </dgm:t>
    </dgm:pt>
    <dgm:pt modelId="{465C14D8-8263-4700-B5C1-26A999B14F86}">
      <dgm:prSet phldrT="[Text]"/>
      <dgm:spPr/>
      <dgm:t>
        <a:bodyPr/>
        <a:lstStyle/>
        <a:p>
          <a:r>
            <a:rPr lang="en-US" dirty="0"/>
            <a:t>Table 5A</a:t>
          </a:r>
        </a:p>
      </dgm:t>
    </dgm:pt>
    <dgm:pt modelId="{B79A57C1-2549-4B33-8C87-038B58FD7FC4}" type="parTrans" cxnId="{78708679-5896-4EF0-B49D-E00009E1F2E0}">
      <dgm:prSet/>
      <dgm:spPr/>
      <dgm:t>
        <a:bodyPr/>
        <a:lstStyle/>
        <a:p>
          <a:endParaRPr lang="en-US"/>
        </a:p>
      </dgm:t>
    </dgm:pt>
    <dgm:pt modelId="{0B0131C1-9AF4-48D6-BB70-12E881C127DA}" type="sibTrans" cxnId="{78708679-5896-4EF0-B49D-E00009E1F2E0}">
      <dgm:prSet/>
      <dgm:spPr/>
      <dgm:t>
        <a:bodyPr/>
        <a:lstStyle/>
        <a:p>
          <a:endParaRPr lang="en-US"/>
        </a:p>
      </dgm:t>
    </dgm:pt>
    <dgm:pt modelId="{75608231-2AD9-49C2-8A49-526D392E8ADE}">
      <dgm:prSet phldrT="[Text]"/>
      <dgm:spPr/>
      <dgm:t>
        <a:bodyPr/>
        <a:lstStyle/>
        <a:p>
          <a:r>
            <a:rPr lang="en-US" dirty="0"/>
            <a:t>From SEZ</a:t>
          </a:r>
        </a:p>
      </dgm:t>
    </dgm:pt>
    <dgm:pt modelId="{B43ADDF7-1891-4F60-8500-C2616CBDCD11}" type="parTrans" cxnId="{D31212E6-E847-41DE-99DD-3846F71BF3BF}">
      <dgm:prSet/>
      <dgm:spPr/>
      <dgm:t>
        <a:bodyPr/>
        <a:lstStyle/>
        <a:p>
          <a:endParaRPr lang="en-US"/>
        </a:p>
      </dgm:t>
    </dgm:pt>
    <dgm:pt modelId="{14847573-B584-406B-B817-A1793A62C124}" type="sibTrans" cxnId="{D31212E6-E847-41DE-99DD-3846F71BF3BF}">
      <dgm:prSet/>
      <dgm:spPr/>
      <dgm:t>
        <a:bodyPr/>
        <a:lstStyle/>
        <a:p>
          <a:endParaRPr lang="en-US"/>
        </a:p>
      </dgm:t>
    </dgm:pt>
    <dgm:pt modelId="{A0DE7B24-9F03-46C5-9D06-4538807600F0}">
      <dgm:prSet phldrT="[Text]"/>
      <dgm:spPr/>
      <dgm:t>
        <a:bodyPr/>
        <a:lstStyle/>
        <a:p>
          <a:r>
            <a:rPr lang="en-US" dirty="0"/>
            <a:t>Table 5B</a:t>
          </a:r>
        </a:p>
      </dgm:t>
    </dgm:pt>
    <dgm:pt modelId="{8F2415D6-D516-4FB8-AA30-DBC024DE1A9A}" type="parTrans" cxnId="{C9746668-AAF7-4EA0-864E-88EE1D205341}">
      <dgm:prSet/>
      <dgm:spPr/>
      <dgm:t>
        <a:bodyPr/>
        <a:lstStyle/>
        <a:p>
          <a:endParaRPr lang="en-US"/>
        </a:p>
      </dgm:t>
    </dgm:pt>
    <dgm:pt modelId="{83C96D70-F374-4884-97DD-E15022D95F34}" type="sibTrans" cxnId="{C9746668-AAF7-4EA0-864E-88EE1D205341}">
      <dgm:prSet/>
      <dgm:spPr/>
      <dgm:t>
        <a:bodyPr/>
        <a:lstStyle/>
        <a:p>
          <a:endParaRPr lang="en-US"/>
        </a:p>
      </dgm:t>
    </dgm:pt>
    <dgm:pt modelId="{29F4FB36-A2DB-4D88-92A9-DA47678941CE}" type="pres">
      <dgm:prSet presAssocID="{4BA72DF9-0938-441C-8E49-D606B4AA3FE8}" presName="hierChild1" presStyleCnt="0">
        <dgm:presLayoutVars>
          <dgm:chPref val="1"/>
          <dgm:dir/>
          <dgm:animOne val="branch"/>
          <dgm:animLvl val="lvl"/>
          <dgm:resizeHandles/>
        </dgm:presLayoutVars>
      </dgm:prSet>
      <dgm:spPr/>
    </dgm:pt>
    <dgm:pt modelId="{F83C3887-40E1-4AD9-91F0-DC91B70A4350}" type="pres">
      <dgm:prSet presAssocID="{AA0BF863-EAB4-4B81-96D1-20E5D1B0CAB1}" presName="hierRoot1" presStyleCnt="0"/>
      <dgm:spPr/>
    </dgm:pt>
    <dgm:pt modelId="{98238096-31B0-4B20-8E81-988BA20E26DF}" type="pres">
      <dgm:prSet presAssocID="{AA0BF863-EAB4-4B81-96D1-20E5D1B0CAB1}" presName="composite" presStyleCnt="0"/>
      <dgm:spPr/>
    </dgm:pt>
    <dgm:pt modelId="{3DCB9DED-15F2-4E87-8404-283E160D5514}" type="pres">
      <dgm:prSet presAssocID="{AA0BF863-EAB4-4B81-96D1-20E5D1B0CAB1}" presName="background" presStyleLbl="node0" presStyleIdx="0" presStyleCnt="1"/>
      <dgm:spPr/>
    </dgm:pt>
    <dgm:pt modelId="{D1BAAC98-FFC3-45B9-B649-F3489E117D3A}" type="pres">
      <dgm:prSet presAssocID="{AA0BF863-EAB4-4B81-96D1-20E5D1B0CAB1}" presName="text" presStyleLbl="fgAcc0" presStyleIdx="0" presStyleCnt="1">
        <dgm:presLayoutVars>
          <dgm:chPref val="3"/>
        </dgm:presLayoutVars>
      </dgm:prSet>
      <dgm:spPr/>
    </dgm:pt>
    <dgm:pt modelId="{DB64FE12-D95D-438A-AD36-053C70403413}" type="pres">
      <dgm:prSet presAssocID="{AA0BF863-EAB4-4B81-96D1-20E5D1B0CAB1}" presName="hierChild2" presStyleCnt="0"/>
      <dgm:spPr/>
    </dgm:pt>
    <dgm:pt modelId="{CE612DA1-72B9-4A82-8EF9-DF4F35C614F2}" type="pres">
      <dgm:prSet presAssocID="{5EAB0ACF-30DF-46EE-866F-9AC0EA7F1657}" presName="Name10" presStyleLbl="parChTrans1D2" presStyleIdx="0" presStyleCnt="3"/>
      <dgm:spPr/>
    </dgm:pt>
    <dgm:pt modelId="{52A2F8AF-A580-4472-B8E4-C24EAF1AAA1A}" type="pres">
      <dgm:prSet presAssocID="{9321D620-BC42-45CB-9C5E-1D46517CC7C3}" presName="hierRoot2" presStyleCnt="0"/>
      <dgm:spPr/>
    </dgm:pt>
    <dgm:pt modelId="{56EDC382-FA48-46C1-9269-7BF0078911A6}" type="pres">
      <dgm:prSet presAssocID="{9321D620-BC42-45CB-9C5E-1D46517CC7C3}" presName="composite2" presStyleCnt="0"/>
      <dgm:spPr/>
    </dgm:pt>
    <dgm:pt modelId="{39EF629D-7AED-4BC0-B919-ED21444D26D6}" type="pres">
      <dgm:prSet presAssocID="{9321D620-BC42-45CB-9C5E-1D46517CC7C3}" presName="background2" presStyleLbl="node2" presStyleIdx="0" presStyleCnt="3"/>
      <dgm:spPr/>
    </dgm:pt>
    <dgm:pt modelId="{2DB8AAE4-97D1-4AC0-93D9-FD7DF953EB36}" type="pres">
      <dgm:prSet presAssocID="{9321D620-BC42-45CB-9C5E-1D46517CC7C3}" presName="text2" presStyleLbl="fgAcc2" presStyleIdx="0" presStyleCnt="3">
        <dgm:presLayoutVars>
          <dgm:chPref val="3"/>
        </dgm:presLayoutVars>
      </dgm:prSet>
      <dgm:spPr/>
    </dgm:pt>
    <dgm:pt modelId="{50C6D093-2948-4CB2-B2DC-F21AFB90E665}" type="pres">
      <dgm:prSet presAssocID="{9321D620-BC42-45CB-9C5E-1D46517CC7C3}" presName="hierChild3" presStyleCnt="0"/>
      <dgm:spPr/>
    </dgm:pt>
    <dgm:pt modelId="{2150B6A5-3ABF-4897-BCB6-B82D539195BB}" type="pres">
      <dgm:prSet presAssocID="{60747ADE-AB93-4799-BD9E-DA99BD171998}" presName="Name17" presStyleLbl="parChTrans1D3" presStyleIdx="0" presStyleCnt="6"/>
      <dgm:spPr/>
    </dgm:pt>
    <dgm:pt modelId="{DE783302-7556-4107-B6AF-86B9AA4F2B26}" type="pres">
      <dgm:prSet presAssocID="{3C210654-5909-48F6-A3E6-56054D02945A}" presName="hierRoot3" presStyleCnt="0"/>
      <dgm:spPr/>
    </dgm:pt>
    <dgm:pt modelId="{CA0C1EA7-A751-4504-A0D2-8BC4401EF870}" type="pres">
      <dgm:prSet presAssocID="{3C210654-5909-48F6-A3E6-56054D02945A}" presName="composite3" presStyleCnt="0"/>
      <dgm:spPr/>
    </dgm:pt>
    <dgm:pt modelId="{1D2B5199-BBF7-4BD1-B2E0-9CAF5C7DB87B}" type="pres">
      <dgm:prSet presAssocID="{3C210654-5909-48F6-A3E6-56054D02945A}" presName="background3" presStyleLbl="node3" presStyleIdx="0" presStyleCnt="6"/>
      <dgm:spPr/>
    </dgm:pt>
    <dgm:pt modelId="{111F463A-E82E-415D-B346-6E36FB958D11}" type="pres">
      <dgm:prSet presAssocID="{3C210654-5909-48F6-A3E6-56054D02945A}" presName="text3" presStyleLbl="fgAcc3" presStyleIdx="0" presStyleCnt="6">
        <dgm:presLayoutVars>
          <dgm:chPref val="3"/>
        </dgm:presLayoutVars>
      </dgm:prSet>
      <dgm:spPr/>
    </dgm:pt>
    <dgm:pt modelId="{B95BBB14-4864-4F79-B61B-6B64FB173313}" type="pres">
      <dgm:prSet presAssocID="{3C210654-5909-48F6-A3E6-56054D02945A}" presName="hierChild4" presStyleCnt="0"/>
      <dgm:spPr/>
    </dgm:pt>
    <dgm:pt modelId="{496D3A3A-2A19-4232-A8F2-1F6DC00319BF}" type="pres">
      <dgm:prSet presAssocID="{BF127C9A-B207-45E9-9AF9-58E9F4002974}" presName="Name23" presStyleLbl="parChTrans1D4" presStyleIdx="0" presStyleCnt="6"/>
      <dgm:spPr/>
    </dgm:pt>
    <dgm:pt modelId="{A2E4B4E4-FF98-473A-986D-640884E74C6E}" type="pres">
      <dgm:prSet presAssocID="{7C1A98F0-235C-4FAB-8A87-A4BB54D53BD8}" presName="hierRoot4" presStyleCnt="0"/>
      <dgm:spPr/>
    </dgm:pt>
    <dgm:pt modelId="{D43EBDA7-E46A-4EFF-AD3B-567321FE6C8E}" type="pres">
      <dgm:prSet presAssocID="{7C1A98F0-235C-4FAB-8A87-A4BB54D53BD8}" presName="composite4" presStyleCnt="0"/>
      <dgm:spPr/>
    </dgm:pt>
    <dgm:pt modelId="{CC47CCE8-0BE8-434E-9A65-54BF2E7D319A}" type="pres">
      <dgm:prSet presAssocID="{7C1A98F0-235C-4FAB-8A87-A4BB54D53BD8}" presName="background4" presStyleLbl="node4" presStyleIdx="0" presStyleCnt="6"/>
      <dgm:spPr/>
    </dgm:pt>
    <dgm:pt modelId="{8F78BBA9-363D-4CEF-B61B-A3598AEF970A}" type="pres">
      <dgm:prSet presAssocID="{7C1A98F0-235C-4FAB-8A87-A4BB54D53BD8}" presName="text4" presStyleLbl="fgAcc4" presStyleIdx="0" presStyleCnt="6">
        <dgm:presLayoutVars>
          <dgm:chPref val="3"/>
        </dgm:presLayoutVars>
      </dgm:prSet>
      <dgm:spPr/>
    </dgm:pt>
    <dgm:pt modelId="{8CB2D37E-69BE-40FF-BBF9-B74953810430}" type="pres">
      <dgm:prSet presAssocID="{7C1A98F0-235C-4FAB-8A87-A4BB54D53BD8}" presName="hierChild5" presStyleCnt="0"/>
      <dgm:spPr/>
    </dgm:pt>
    <dgm:pt modelId="{4C710D9A-00D6-46AB-B539-12A58C19900D}" type="pres">
      <dgm:prSet presAssocID="{9E6B5138-C838-4077-AA29-8068BC360C6D}" presName="Name17" presStyleLbl="parChTrans1D3" presStyleIdx="1" presStyleCnt="6"/>
      <dgm:spPr/>
    </dgm:pt>
    <dgm:pt modelId="{B66A1E19-BBA0-47AE-95C1-AFE0D242BFBB}" type="pres">
      <dgm:prSet presAssocID="{FC5AA53D-8A36-4373-A625-AE0759C817FE}" presName="hierRoot3" presStyleCnt="0"/>
      <dgm:spPr/>
    </dgm:pt>
    <dgm:pt modelId="{00577BD0-83E8-4C74-BB34-128D2D1FA38E}" type="pres">
      <dgm:prSet presAssocID="{FC5AA53D-8A36-4373-A625-AE0759C817FE}" presName="composite3" presStyleCnt="0"/>
      <dgm:spPr/>
    </dgm:pt>
    <dgm:pt modelId="{E22CF13F-AD9E-4360-9DDA-534C8AD7B6CE}" type="pres">
      <dgm:prSet presAssocID="{FC5AA53D-8A36-4373-A625-AE0759C817FE}" presName="background3" presStyleLbl="node3" presStyleIdx="1" presStyleCnt="6"/>
      <dgm:spPr/>
    </dgm:pt>
    <dgm:pt modelId="{F9E8D7D4-DBFF-4962-A09D-1714558A70F4}" type="pres">
      <dgm:prSet presAssocID="{FC5AA53D-8A36-4373-A625-AE0759C817FE}" presName="text3" presStyleLbl="fgAcc3" presStyleIdx="1" presStyleCnt="6">
        <dgm:presLayoutVars>
          <dgm:chPref val="3"/>
        </dgm:presLayoutVars>
      </dgm:prSet>
      <dgm:spPr/>
    </dgm:pt>
    <dgm:pt modelId="{B3E789CD-8E3F-44D6-8292-889C67B6E7E4}" type="pres">
      <dgm:prSet presAssocID="{FC5AA53D-8A36-4373-A625-AE0759C817FE}" presName="hierChild4" presStyleCnt="0"/>
      <dgm:spPr/>
    </dgm:pt>
    <dgm:pt modelId="{28BD1F57-706B-455C-85BD-1CA358016E61}" type="pres">
      <dgm:prSet presAssocID="{4D844BF2-C145-4E55-8D24-1CDEB23D954A}" presName="Name23" presStyleLbl="parChTrans1D4" presStyleIdx="1" presStyleCnt="6"/>
      <dgm:spPr/>
    </dgm:pt>
    <dgm:pt modelId="{5E73A19E-B669-483B-A1F7-637D6F8FF620}" type="pres">
      <dgm:prSet presAssocID="{67897F1C-AA4E-4283-A461-F60430F52B59}" presName="hierRoot4" presStyleCnt="0"/>
      <dgm:spPr/>
    </dgm:pt>
    <dgm:pt modelId="{6097C3E6-196E-42B1-8C10-4E16E746655F}" type="pres">
      <dgm:prSet presAssocID="{67897F1C-AA4E-4283-A461-F60430F52B59}" presName="composite4" presStyleCnt="0"/>
      <dgm:spPr/>
    </dgm:pt>
    <dgm:pt modelId="{44B8B920-1214-4BD9-9D4B-88F454269D6D}" type="pres">
      <dgm:prSet presAssocID="{67897F1C-AA4E-4283-A461-F60430F52B59}" presName="background4" presStyleLbl="node4" presStyleIdx="1" presStyleCnt="6"/>
      <dgm:spPr/>
    </dgm:pt>
    <dgm:pt modelId="{2F28110F-37C8-4650-A638-236AB6AC82E6}" type="pres">
      <dgm:prSet presAssocID="{67897F1C-AA4E-4283-A461-F60430F52B59}" presName="text4" presStyleLbl="fgAcc4" presStyleIdx="1" presStyleCnt="6">
        <dgm:presLayoutVars>
          <dgm:chPref val="3"/>
        </dgm:presLayoutVars>
      </dgm:prSet>
      <dgm:spPr/>
    </dgm:pt>
    <dgm:pt modelId="{941D9C01-371E-4355-B77D-5A0DAA368114}" type="pres">
      <dgm:prSet presAssocID="{67897F1C-AA4E-4283-A461-F60430F52B59}" presName="hierChild5" presStyleCnt="0"/>
      <dgm:spPr/>
    </dgm:pt>
    <dgm:pt modelId="{C8DD0E0E-1F81-4BB4-A281-B6EF57AABF92}" type="pres">
      <dgm:prSet presAssocID="{95962F6A-15DD-4100-BF6A-5B54951B6E87}" presName="Name10" presStyleLbl="parChTrans1D2" presStyleIdx="1" presStyleCnt="3"/>
      <dgm:spPr/>
    </dgm:pt>
    <dgm:pt modelId="{B52773E8-2C2A-424E-80A8-9FFACFBC98D8}" type="pres">
      <dgm:prSet presAssocID="{05FB6DF4-CA46-43EC-B99F-2DAB02EC7B55}" presName="hierRoot2" presStyleCnt="0"/>
      <dgm:spPr/>
    </dgm:pt>
    <dgm:pt modelId="{E7967CA0-28C6-4316-9300-176F70A8C449}" type="pres">
      <dgm:prSet presAssocID="{05FB6DF4-CA46-43EC-B99F-2DAB02EC7B55}" presName="composite2" presStyleCnt="0"/>
      <dgm:spPr/>
    </dgm:pt>
    <dgm:pt modelId="{DBA8B15B-C93B-4340-95EB-8EA4FAF443AF}" type="pres">
      <dgm:prSet presAssocID="{05FB6DF4-CA46-43EC-B99F-2DAB02EC7B55}" presName="background2" presStyleLbl="node2" presStyleIdx="1" presStyleCnt="3"/>
      <dgm:spPr/>
    </dgm:pt>
    <dgm:pt modelId="{765FA7CD-6B42-4EF8-A39D-034C3BF2ECD1}" type="pres">
      <dgm:prSet presAssocID="{05FB6DF4-CA46-43EC-B99F-2DAB02EC7B55}" presName="text2" presStyleLbl="fgAcc2" presStyleIdx="1" presStyleCnt="3">
        <dgm:presLayoutVars>
          <dgm:chPref val="3"/>
        </dgm:presLayoutVars>
      </dgm:prSet>
      <dgm:spPr/>
    </dgm:pt>
    <dgm:pt modelId="{D1828130-340F-4E09-BE22-DDCF25955997}" type="pres">
      <dgm:prSet presAssocID="{05FB6DF4-CA46-43EC-B99F-2DAB02EC7B55}" presName="hierChild3" presStyleCnt="0"/>
      <dgm:spPr/>
    </dgm:pt>
    <dgm:pt modelId="{75D49275-9CF2-48E1-9FD1-CFDAEF5052D3}" type="pres">
      <dgm:prSet presAssocID="{D8D4C931-19E7-43FE-B0CE-D9CE290EDA4C}" presName="Name17" presStyleLbl="parChTrans1D3" presStyleIdx="2" presStyleCnt="6"/>
      <dgm:spPr/>
    </dgm:pt>
    <dgm:pt modelId="{94A83447-D001-4055-890B-9D2824E8CEEB}" type="pres">
      <dgm:prSet presAssocID="{5015EFAD-6B9C-4C7B-813D-84D2B207EEF2}" presName="hierRoot3" presStyleCnt="0"/>
      <dgm:spPr/>
    </dgm:pt>
    <dgm:pt modelId="{094A3D7C-28BC-40A4-A232-46639F2A6B50}" type="pres">
      <dgm:prSet presAssocID="{5015EFAD-6B9C-4C7B-813D-84D2B207EEF2}" presName="composite3" presStyleCnt="0"/>
      <dgm:spPr/>
    </dgm:pt>
    <dgm:pt modelId="{D575CE2B-C9EE-4829-9F76-5BF523903C37}" type="pres">
      <dgm:prSet presAssocID="{5015EFAD-6B9C-4C7B-813D-84D2B207EEF2}" presName="background3" presStyleLbl="node3" presStyleIdx="2" presStyleCnt="6"/>
      <dgm:spPr/>
    </dgm:pt>
    <dgm:pt modelId="{614396DC-F1DD-483F-A18E-75EC25A5C13B}" type="pres">
      <dgm:prSet presAssocID="{5015EFAD-6B9C-4C7B-813D-84D2B207EEF2}" presName="text3" presStyleLbl="fgAcc3" presStyleIdx="2" presStyleCnt="6">
        <dgm:presLayoutVars>
          <dgm:chPref val="3"/>
        </dgm:presLayoutVars>
      </dgm:prSet>
      <dgm:spPr/>
    </dgm:pt>
    <dgm:pt modelId="{90F13A42-4C03-4959-832B-BCE948F8EB04}" type="pres">
      <dgm:prSet presAssocID="{5015EFAD-6B9C-4C7B-813D-84D2B207EEF2}" presName="hierChild4" presStyleCnt="0"/>
      <dgm:spPr/>
    </dgm:pt>
    <dgm:pt modelId="{3563CD16-FD0B-4C07-B28B-F6B5FBD6F771}" type="pres">
      <dgm:prSet presAssocID="{F84CB79F-1755-4FDF-AE3A-54416E1D0BD4}" presName="Name23" presStyleLbl="parChTrans1D4" presStyleIdx="2" presStyleCnt="6"/>
      <dgm:spPr/>
    </dgm:pt>
    <dgm:pt modelId="{928E5B99-8106-4D47-9859-B0EA011D18B8}" type="pres">
      <dgm:prSet presAssocID="{F5468AA6-B81E-48C0-A8AD-D1A2DA952337}" presName="hierRoot4" presStyleCnt="0"/>
      <dgm:spPr/>
    </dgm:pt>
    <dgm:pt modelId="{96ABFA48-B683-4603-BF48-27D13344DEDE}" type="pres">
      <dgm:prSet presAssocID="{F5468AA6-B81E-48C0-A8AD-D1A2DA952337}" presName="composite4" presStyleCnt="0"/>
      <dgm:spPr/>
    </dgm:pt>
    <dgm:pt modelId="{41FDF220-9FF3-4031-BEAA-14ACCFB7DF14}" type="pres">
      <dgm:prSet presAssocID="{F5468AA6-B81E-48C0-A8AD-D1A2DA952337}" presName="background4" presStyleLbl="node4" presStyleIdx="2" presStyleCnt="6"/>
      <dgm:spPr/>
    </dgm:pt>
    <dgm:pt modelId="{122A05F0-42C7-4A9C-A808-A36AC7C557E0}" type="pres">
      <dgm:prSet presAssocID="{F5468AA6-B81E-48C0-A8AD-D1A2DA952337}" presName="text4" presStyleLbl="fgAcc4" presStyleIdx="2" presStyleCnt="6">
        <dgm:presLayoutVars>
          <dgm:chPref val="3"/>
        </dgm:presLayoutVars>
      </dgm:prSet>
      <dgm:spPr/>
    </dgm:pt>
    <dgm:pt modelId="{24216B4C-DEF0-4A9F-928B-30E62672CB11}" type="pres">
      <dgm:prSet presAssocID="{F5468AA6-B81E-48C0-A8AD-D1A2DA952337}" presName="hierChild5" presStyleCnt="0"/>
      <dgm:spPr/>
    </dgm:pt>
    <dgm:pt modelId="{8BF1ED77-3B9E-4B4A-B587-B74841DA8276}" type="pres">
      <dgm:prSet presAssocID="{E447747A-477F-4BCD-AA06-FD01E9860519}" presName="Name17" presStyleLbl="parChTrans1D3" presStyleIdx="3" presStyleCnt="6"/>
      <dgm:spPr/>
    </dgm:pt>
    <dgm:pt modelId="{CA7A8266-AE62-4A0E-AEA9-2197FA6B9CD0}" type="pres">
      <dgm:prSet presAssocID="{F14C5685-CE20-43BD-BE8E-9BF24AD8BF0A}" presName="hierRoot3" presStyleCnt="0"/>
      <dgm:spPr/>
    </dgm:pt>
    <dgm:pt modelId="{B2B7C3CA-2361-4C2B-A7FD-A7DF76088D22}" type="pres">
      <dgm:prSet presAssocID="{F14C5685-CE20-43BD-BE8E-9BF24AD8BF0A}" presName="composite3" presStyleCnt="0"/>
      <dgm:spPr/>
    </dgm:pt>
    <dgm:pt modelId="{BB7C319D-FF2A-4CD4-8D92-29D4EA72CF0B}" type="pres">
      <dgm:prSet presAssocID="{F14C5685-CE20-43BD-BE8E-9BF24AD8BF0A}" presName="background3" presStyleLbl="node3" presStyleIdx="3" presStyleCnt="6"/>
      <dgm:spPr/>
    </dgm:pt>
    <dgm:pt modelId="{205BBEE5-F174-41A8-B80D-5E71FB8069F4}" type="pres">
      <dgm:prSet presAssocID="{F14C5685-CE20-43BD-BE8E-9BF24AD8BF0A}" presName="text3" presStyleLbl="fgAcc3" presStyleIdx="3" presStyleCnt="6">
        <dgm:presLayoutVars>
          <dgm:chPref val="3"/>
        </dgm:presLayoutVars>
      </dgm:prSet>
      <dgm:spPr/>
    </dgm:pt>
    <dgm:pt modelId="{257BF688-E630-4C84-8DE8-314603727975}" type="pres">
      <dgm:prSet presAssocID="{F14C5685-CE20-43BD-BE8E-9BF24AD8BF0A}" presName="hierChild4" presStyleCnt="0"/>
      <dgm:spPr/>
    </dgm:pt>
    <dgm:pt modelId="{C6A16AF1-859E-441A-8DF8-394EBF9599BB}" type="pres">
      <dgm:prSet presAssocID="{89D93031-5006-42EC-AD2F-34DBD243F778}" presName="Name23" presStyleLbl="parChTrans1D4" presStyleIdx="3" presStyleCnt="6"/>
      <dgm:spPr/>
    </dgm:pt>
    <dgm:pt modelId="{327B84D0-E0D6-4967-BE55-6E6B1BB90D34}" type="pres">
      <dgm:prSet presAssocID="{FB1B9702-37BD-4CF1-B2E8-BB846E2D3525}" presName="hierRoot4" presStyleCnt="0"/>
      <dgm:spPr/>
    </dgm:pt>
    <dgm:pt modelId="{EAA161F1-B735-43C7-9F49-A5328AD8BB8C}" type="pres">
      <dgm:prSet presAssocID="{FB1B9702-37BD-4CF1-B2E8-BB846E2D3525}" presName="composite4" presStyleCnt="0"/>
      <dgm:spPr/>
    </dgm:pt>
    <dgm:pt modelId="{5FBC3B5E-EA95-4B3E-8161-2E902D934BA5}" type="pres">
      <dgm:prSet presAssocID="{FB1B9702-37BD-4CF1-B2E8-BB846E2D3525}" presName="background4" presStyleLbl="node4" presStyleIdx="3" presStyleCnt="6"/>
      <dgm:spPr/>
    </dgm:pt>
    <dgm:pt modelId="{8EE3CC27-9B31-45EE-BA1C-6AC808FDAB85}" type="pres">
      <dgm:prSet presAssocID="{FB1B9702-37BD-4CF1-B2E8-BB846E2D3525}" presName="text4" presStyleLbl="fgAcc4" presStyleIdx="3" presStyleCnt="6">
        <dgm:presLayoutVars>
          <dgm:chPref val="3"/>
        </dgm:presLayoutVars>
      </dgm:prSet>
      <dgm:spPr/>
    </dgm:pt>
    <dgm:pt modelId="{88BD3CC2-E594-4A51-BE03-7B0ACD43A810}" type="pres">
      <dgm:prSet presAssocID="{FB1B9702-37BD-4CF1-B2E8-BB846E2D3525}" presName="hierChild5" presStyleCnt="0"/>
      <dgm:spPr/>
    </dgm:pt>
    <dgm:pt modelId="{FE9C9578-041A-4A68-B05C-793C6E65331F}" type="pres">
      <dgm:prSet presAssocID="{24A1DED3-74B6-47AF-B3CF-0D364132165D}" presName="Name10" presStyleLbl="parChTrans1D2" presStyleIdx="2" presStyleCnt="3"/>
      <dgm:spPr/>
    </dgm:pt>
    <dgm:pt modelId="{29AA238F-6E61-4439-A404-0BB1B4A20351}" type="pres">
      <dgm:prSet presAssocID="{8687CEED-4FB4-444D-A630-E4913EBEA61A}" presName="hierRoot2" presStyleCnt="0"/>
      <dgm:spPr/>
    </dgm:pt>
    <dgm:pt modelId="{D72EF484-15E8-4593-8C93-6A573AFEFCB9}" type="pres">
      <dgm:prSet presAssocID="{8687CEED-4FB4-444D-A630-E4913EBEA61A}" presName="composite2" presStyleCnt="0"/>
      <dgm:spPr/>
    </dgm:pt>
    <dgm:pt modelId="{089AD02F-33C0-42B6-8857-ADDDF4804F1F}" type="pres">
      <dgm:prSet presAssocID="{8687CEED-4FB4-444D-A630-E4913EBEA61A}" presName="background2" presStyleLbl="node2" presStyleIdx="2" presStyleCnt="3"/>
      <dgm:spPr/>
    </dgm:pt>
    <dgm:pt modelId="{7205E141-EB25-4CCD-BFB3-9B16D6D2B3E1}" type="pres">
      <dgm:prSet presAssocID="{8687CEED-4FB4-444D-A630-E4913EBEA61A}" presName="text2" presStyleLbl="fgAcc2" presStyleIdx="2" presStyleCnt="3">
        <dgm:presLayoutVars>
          <dgm:chPref val="3"/>
        </dgm:presLayoutVars>
      </dgm:prSet>
      <dgm:spPr/>
    </dgm:pt>
    <dgm:pt modelId="{F98D8F5C-490A-46F9-829C-7FD346803075}" type="pres">
      <dgm:prSet presAssocID="{8687CEED-4FB4-444D-A630-E4913EBEA61A}" presName="hierChild3" presStyleCnt="0"/>
      <dgm:spPr/>
    </dgm:pt>
    <dgm:pt modelId="{2ED2EED5-04A9-4112-B418-9A78CE3CCB97}" type="pres">
      <dgm:prSet presAssocID="{2E95372A-B925-4CD6-9EA0-D4FAFE744CA2}" presName="Name17" presStyleLbl="parChTrans1D3" presStyleIdx="4" presStyleCnt="6"/>
      <dgm:spPr/>
    </dgm:pt>
    <dgm:pt modelId="{886057D9-62D2-4E31-A340-D02D34B08002}" type="pres">
      <dgm:prSet presAssocID="{AFB076F8-45DF-495E-BF65-0E87B9E37F50}" presName="hierRoot3" presStyleCnt="0"/>
      <dgm:spPr/>
    </dgm:pt>
    <dgm:pt modelId="{60484541-9EE9-45C1-937E-9F4062ABD3A4}" type="pres">
      <dgm:prSet presAssocID="{AFB076F8-45DF-495E-BF65-0E87B9E37F50}" presName="composite3" presStyleCnt="0"/>
      <dgm:spPr/>
    </dgm:pt>
    <dgm:pt modelId="{148B2A3F-C635-40C5-BD31-CA1A85302B70}" type="pres">
      <dgm:prSet presAssocID="{AFB076F8-45DF-495E-BF65-0E87B9E37F50}" presName="background3" presStyleLbl="node3" presStyleIdx="4" presStyleCnt="6"/>
      <dgm:spPr/>
    </dgm:pt>
    <dgm:pt modelId="{D4D306C4-F0F1-46F5-A55B-C9D6D3A3B57C}" type="pres">
      <dgm:prSet presAssocID="{AFB076F8-45DF-495E-BF65-0E87B9E37F50}" presName="text3" presStyleLbl="fgAcc3" presStyleIdx="4" presStyleCnt="6">
        <dgm:presLayoutVars>
          <dgm:chPref val="3"/>
        </dgm:presLayoutVars>
      </dgm:prSet>
      <dgm:spPr/>
    </dgm:pt>
    <dgm:pt modelId="{B1D202D4-4C6E-499A-A106-41610F4A0B4D}" type="pres">
      <dgm:prSet presAssocID="{AFB076F8-45DF-495E-BF65-0E87B9E37F50}" presName="hierChild4" presStyleCnt="0"/>
      <dgm:spPr/>
    </dgm:pt>
    <dgm:pt modelId="{128D2FB3-1316-4ADC-A039-E6B805E69A14}" type="pres">
      <dgm:prSet presAssocID="{B79A57C1-2549-4B33-8C87-038B58FD7FC4}" presName="Name23" presStyleLbl="parChTrans1D4" presStyleIdx="4" presStyleCnt="6"/>
      <dgm:spPr/>
    </dgm:pt>
    <dgm:pt modelId="{456AA177-3F81-4FE5-8F1D-55B7AD08BED9}" type="pres">
      <dgm:prSet presAssocID="{465C14D8-8263-4700-B5C1-26A999B14F86}" presName="hierRoot4" presStyleCnt="0"/>
      <dgm:spPr/>
    </dgm:pt>
    <dgm:pt modelId="{25AA215C-BFC2-45C0-A0D4-0B7C85DD53FF}" type="pres">
      <dgm:prSet presAssocID="{465C14D8-8263-4700-B5C1-26A999B14F86}" presName="composite4" presStyleCnt="0"/>
      <dgm:spPr/>
    </dgm:pt>
    <dgm:pt modelId="{8356B999-E184-40D0-81B6-ABCE4FF16B09}" type="pres">
      <dgm:prSet presAssocID="{465C14D8-8263-4700-B5C1-26A999B14F86}" presName="background4" presStyleLbl="node4" presStyleIdx="4" presStyleCnt="6"/>
      <dgm:spPr/>
    </dgm:pt>
    <dgm:pt modelId="{B7C53DB2-B2D8-4E43-BBFF-10DF7C8B3E52}" type="pres">
      <dgm:prSet presAssocID="{465C14D8-8263-4700-B5C1-26A999B14F86}" presName="text4" presStyleLbl="fgAcc4" presStyleIdx="4" presStyleCnt="6">
        <dgm:presLayoutVars>
          <dgm:chPref val="3"/>
        </dgm:presLayoutVars>
      </dgm:prSet>
      <dgm:spPr/>
    </dgm:pt>
    <dgm:pt modelId="{3A8BC928-CFE6-4959-8A9F-94CC269227CF}" type="pres">
      <dgm:prSet presAssocID="{465C14D8-8263-4700-B5C1-26A999B14F86}" presName="hierChild5" presStyleCnt="0"/>
      <dgm:spPr/>
    </dgm:pt>
    <dgm:pt modelId="{68A0F9EC-006A-4E36-8038-64746B9E3FE8}" type="pres">
      <dgm:prSet presAssocID="{B43ADDF7-1891-4F60-8500-C2616CBDCD11}" presName="Name17" presStyleLbl="parChTrans1D3" presStyleIdx="5" presStyleCnt="6"/>
      <dgm:spPr/>
    </dgm:pt>
    <dgm:pt modelId="{A0CE94AA-6FF9-42CB-AD98-030DE80F44F1}" type="pres">
      <dgm:prSet presAssocID="{75608231-2AD9-49C2-8A49-526D392E8ADE}" presName="hierRoot3" presStyleCnt="0"/>
      <dgm:spPr/>
    </dgm:pt>
    <dgm:pt modelId="{013A4323-46B0-469C-A442-2D1A10511DCE}" type="pres">
      <dgm:prSet presAssocID="{75608231-2AD9-49C2-8A49-526D392E8ADE}" presName="composite3" presStyleCnt="0"/>
      <dgm:spPr/>
    </dgm:pt>
    <dgm:pt modelId="{7654E244-3105-4D00-B18C-75EC9C47A0FE}" type="pres">
      <dgm:prSet presAssocID="{75608231-2AD9-49C2-8A49-526D392E8ADE}" presName="background3" presStyleLbl="node3" presStyleIdx="5" presStyleCnt="6"/>
      <dgm:spPr/>
    </dgm:pt>
    <dgm:pt modelId="{E0F7F500-FDB9-4676-B601-0A1BD6B1AC45}" type="pres">
      <dgm:prSet presAssocID="{75608231-2AD9-49C2-8A49-526D392E8ADE}" presName="text3" presStyleLbl="fgAcc3" presStyleIdx="5" presStyleCnt="6">
        <dgm:presLayoutVars>
          <dgm:chPref val="3"/>
        </dgm:presLayoutVars>
      </dgm:prSet>
      <dgm:spPr/>
    </dgm:pt>
    <dgm:pt modelId="{6101A4FC-67F2-4507-A7AA-493DFB45C38F}" type="pres">
      <dgm:prSet presAssocID="{75608231-2AD9-49C2-8A49-526D392E8ADE}" presName="hierChild4" presStyleCnt="0"/>
      <dgm:spPr/>
    </dgm:pt>
    <dgm:pt modelId="{2F3270DB-E6C1-44B1-9C88-00021527DCAE}" type="pres">
      <dgm:prSet presAssocID="{8F2415D6-D516-4FB8-AA30-DBC024DE1A9A}" presName="Name23" presStyleLbl="parChTrans1D4" presStyleIdx="5" presStyleCnt="6"/>
      <dgm:spPr/>
    </dgm:pt>
    <dgm:pt modelId="{331A8F90-C027-42EA-B37E-45A490E09524}" type="pres">
      <dgm:prSet presAssocID="{A0DE7B24-9F03-46C5-9D06-4538807600F0}" presName="hierRoot4" presStyleCnt="0"/>
      <dgm:spPr/>
    </dgm:pt>
    <dgm:pt modelId="{20360FC9-1FEC-4161-8C7E-0ECB00D2B7A5}" type="pres">
      <dgm:prSet presAssocID="{A0DE7B24-9F03-46C5-9D06-4538807600F0}" presName="composite4" presStyleCnt="0"/>
      <dgm:spPr/>
    </dgm:pt>
    <dgm:pt modelId="{D47FD6B3-04BE-48C4-B507-F1C3B15B51BD}" type="pres">
      <dgm:prSet presAssocID="{A0DE7B24-9F03-46C5-9D06-4538807600F0}" presName="background4" presStyleLbl="node4" presStyleIdx="5" presStyleCnt="6"/>
      <dgm:spPr/>
    </dgm:pt>
    <dgm:pt modelId="{A7C9991B-CCEF-4360-A5F4-A82414574112}" type="pres">
      <dgm:prSet presAssocID="{A0DE7B24-9F03-46C5-9D06-4538807600F0}" presName="text4" presStyleLbl="fgAcc4" presStyleIdx="5" presStyleCnt="6">
        <dgm:presLayoutVars>
          <dgm:chPref val="3"/>
        </dgm:presLayoutVars>
      </dgm:prSet>
      <dgm:spPr/>
    </dgm:pt>
    <dgm:pt modelId="{A1FCCD3B-6D9B-4E78-B9DD-FD40F6475A41}" type="pres">
      <dgm:prSet presAssocID="{A0DE7B24-9F03-46C5-9D06-4538807600F0}" presName="hierChild5" presStyleCnt="0"/>
      <dgm:spPr/>
    </dgm:pt>
  </dgm:ptLst>
  <dgm:cxnLst>
    <dgm:cxn modelId="{805ED405-4996-45B9-9AE1-3E7B2EE2231E}" type="presOf" srcId="{8687CEED-4FB4-444D-A630-E4913EBEA61A}" destId="{7205E141-EB25-4CCD-BFB3-9B16D6D2B3E1}" srcOrd="0" destOrd="0" presId="urn:microsoft.com/office/officeart/2005/8/layout/hierarchy1"/>
    <dgm:cxn modelId="{F6F85E12-EB75-4288-B47F-728B197840E3}" type="presOf" srcId="{FB1B9702-37BD-4CF1-B2E8-BB846E2D3525}" destId="{8EE3CC27-9B31-45EE-BA1C-6AC808FDAB85}" srcOrd="0" destOrd="0" presId="urn:microsoft.com/office/officeart/2005/8/layout/hierarchy1"/>
    <dgm:cxn modelId="{00E0DA12-D1F5-48F5-8F32-B0B7C72DF41A}" srcId="{AA0BF863-EAB4-4B81-96D1-20E5D1B0CAB1}" destId="{8687CEED-4FB4-444D-A630-E4913EBEA61A}" srcOrd="2" destOrd="0" parTransId="{24A1DED3-74B6-47AF-B3CF-0D364132165D}" sibTransId="{9C8E0A42-0DE2-47E0-8BDA-3C7FC5558E9C}"/>
    <dgm:cxn modelId="{9B82F413-709F-43D9-8354-384B8383A3EB}" type="presOf" srcId="{F84CB79F-1755-4FDF-AE3A-54416E1D0BD4}" destId="{3563CD16-FD0B-4C07-B28B-F6B5FBD6F771}" srcOrd="0" destOrd="0" presId="urn:microsoft.com/office/officeart/2005/8/layout/hierarchy1"/>
    <dgm:cxn modelId="{AE347814-42DD-4F65-8749-850AD8EA0050}" srcId="{5015EFAD-6B9C-4C7B-813D-84D2B207EEF2}" destId="{F5468AA6-B81E-48C0-A8AD-D1A2DA952337}" srcOrd="0" destOrd="0" parTransId="{F84CB79F-1755-4FDF-AE3A-54416E1D0BD4}" sibTransId="{106C6B46-0D34-4294-B267-469168DD8CC7}"/>
    <dgm:cxn modelId="{09A1251F-2FCB-41F7-8880-A4131FE68BE8}" srcId="{9321D620-BC42-45CB-9C5E-1D46517CC7C3}" destId="{3C210654-5909-48F6-A3E6-56054D02945A}" srcOrd="0" destOrd="0" parTransId="{60747ADE-AB93-4799-BD9E-DA99BD171998}" sibTransId="{BCBADB48-5AF0-4F8F-AFB7-C8E39BB53EDF}"/>
    <dgm:cxn modelId="{BE06C920-7102-498F-A401-093388DA89C9}" srcId="{4BA72DF9-0938-441C-8E49-D606B4AA3FE8}" destId="{AA0BF863-EAB4-4B81-96D1-20E5D1B0CAB1}" srcOrd="0" destOrd="0" parTransId="{8CE9C07A-57A3-4993-A55E-8AD588AA5BEB}" sibTransId="{510698E9-EB3D-4F48-9E0C-AA3601329243}"/>
    <dgm:cxn modelId="{05621A24-83CC-461A-A335-FDAD95752AF8}" type="presOf" srcId="{9321D620-BC42-45CB-9C5E-1D46517CC7C3}" destId="{2DB8AAE4-97D1-4AC0-93D9-FD7DF953EB36}" srcOrd="0" destOrd="0" presId="urn:microsoft.com/office/officeart/2005/8/layout/hierarchy1"/>
    <dgm:cxn modelId="{B0E14824-877D-4951-9925-CB1F195A15CC}" type="presOf" srcId="{D8D4C931-19E7-43FE-B0CE-D9CE290EDA4C}" destId="{75D49275-9CF2-48E1-9FD1-CFDAEF5052D3}" srcOrd="0" destOrd="0" presId="urn:microsoft.com/office/officeart/2005/8/layout/hierarchy1"/>
    <dgm:cxn modelId="{AB73B324-DEEE-45E0-9C25-83EF34D98DBD}" type="presOf" srcId="{75608231-2AD9-49C2-8A49-526D392E8ADE}" destId="{E0F7F500-FDB9-4676-B601-0A1BD6B1AC45}" srcOrd="0" destOrd="0" presId="urn:microsoft.com/office/officeart/2005/8/layout/hierarchy1"/>
    <dgm:cxn modelId="{A570802A-ACED-4404-9BC6-DC88BAADC022}" type="presOf" srcId="{2E95372A-B925-4CD6-9EA0-D4FAFE744CA2}" destId="{2ED2EED5-04A9-4112-B418-9A78CE3CCB97}" srcOrd="0" destOrd="0" presId="urn:microsoft.com/office/officeart/2005/8/layout/hierarchy1"/>
    <dgm:cxn modelId="{3A97912C-C7C9-485B-8F3B-B840B5D75424}" type="presOf" srcId="{5015EFAD-6B9C-4C7B-813D-84D2B207EEF2}" destId="{614396DC-F1DD-483F-A18E-75EC25A5C13B}" srcOrd="0" destOrd="0" presId="urn:microsoft.com/office/officeart/2005/8/layout/hierarchy1"/>
    <dgm:cxn modelId="{C8B9ED33-994B-42B5-A821-CC5706F1F42B}" type="presOf" srcId="{9E6B5138-C838-4077-AA29-8068BC360C6D}" destId="{4C710D9A-00D6-46AB-B539-12A58C19900D}" srcOrd="0" destOrd="0" presId="urn:microsoft.com/office/officeart/2005/8/layout/hierarchy1"/>
    <dgm:cxn modelId="{2977CC37-8C24-4B0A-807D-D435362E8BE4}" srcId="{9321D620-BC42-45CB-9C5E-1D46517CC7C3}" destId="{FC5AA53D-8A36-4373-A625-AE0759C817FE}" srcOrd="1" destOrd="0" parTransId="{9E6B5138-C838-4077-AA29-8068BC360C6D}" sibTransId="{9ED0482C-7CF3-4138-9815-9696EE166E3D}"/>
    <dgm:cxn modelId="{29726338-A5FF-402C-B93D-7441880823ED}" type="presOf" srcId="{B79A57C1-2549-4B33-8C87-038B58FD7FC4}" destId="{128D2FB3-1316-4ADC-A039-E6B805E69A14}" srcOrd="0" destOrd="0" presId="urn:microsoft.com/office/officeart/2005/8/layout/hierarchy1"/>
    <dgm:cxn modelId="{03B3B53D-D3F0-42B7-9A63-3DF2A1148180}" type="presOf" srcId="{67897F1C-AA4E-4283-A461-F60430F52B59}" destId="{2F28110F-37C8-4650-A638-236AB6AC82E6}" srcOrd="0" destOrd="0" presId="urn:microsoft.com/office/officeart/2005/8/layout/hierarchy1"/>
    <dgm:cxn modelId="{6911175F-0F5B-4D8F-A7F2-EB720A4E753F}" type="presOf" srcId="{7C1A98F0-235C-4FAB-8A87-A4BB54D53BD8}" destId="{8F78BBA9-363D-4CEF-B61B-A3598AEF970A}" srcOrd="0" destOrd="0" presId="urn:microsoft.com/office/officeart/2005/8/layout/hierarchy1"/>
    <dgm:cxn modelId="{B3243146-ABAD-44A8-B687-14DF0196E8B3}" srcId="{8687CEED-4FB4-444D-A630-E4913EBEA61A}" destId="{AFB076F8-45DF-495E-BF65-0E87B9E37F50}" srcOrd="0" destOrd="0" parTransId="{2E95372A-B925-4CD6-9EA0-D4FAFE744CA2}" sibTransId="{8A49E853-FFBC-4B84-9375-E8A53E693945}"/>
    <dgm:cxn modelId="{C9746668-AAF7-4EA0-864E-88EE1D205341}" srcId="{75608231-2AD9-49C2-8A49-526D392E8ADE}" destId="{A0DE7B24-9F03-46C5-9D06-4538807600F0}" srcOrd="0" destOrd="0" parTransId="{8F2415D6-D516-4FB8-AA30-DBC024DE1A9A}" sibTransId="{83C96D70-F374-4884-97DD-E15022D95F34}"/>
    <dgm:cxn modelId="{6574FB6A-D1B5-40B7-9CE1-8D8CCF7BC0E4}" type="presOf" srcId="{BF127C9A-B207-45E9-9AF9-58E9F4002974}" destId="{496D3A3A-2A19-4232-A8F2-1F6DC00319BF}" srcOrd="0" destOrd="0" presId="urn:microsoft.com/office/officeart/2005/8/layout/hierarchy1"/>
    <dgm:cxn modelId="{C15FF66E-2C75-4DA1-83B8-2289F2B775CD}" type="presOf" srcId="{AFB076F8-45DF-495E-BF65-0E87B9E37F50}" destId="{D4D306C4-F0F1-46F5-A55B-C9D6D3A3B57C}" srcOrd="0" destOrd="0" presId="urn:microsoft.com/office/officeart/2005/8/layout/hierarchy1"/>
    <dgm:cxn modelId="{B9919F53-DD22-4D9C-8E6F-DB3F7761FCAB}" type="presOf" srcId="{3C210654-5909-48F6-A3E6-56054D02945A}" destId="{111F463A-E82E-415D-B346-6E36FB958D11}" srcOrd="0" destOrd="0" presId="urn:microsoft.com/office/officeart/2005/8/layout/hierarchy1"/>
    <dgm:cxn modelId="{B21EDB73-19A5-4048-BA7E-B27005B0E73A}" type="presOf" srcId="{05FB6DF4-CA46-43EC-B99F-2DAB02EC7B55}" destId="{765FA7CD-6B42-4EF8-A39D-034C3BF2ECD1}" srcOrd="0" destOrd="0" presId="urn:microsoft.com/office/officeart/2005/8/layout/hierarchy1"/>
    <dgm:cxn modelId="{2BDB2E74-3D5C-4FD8-BE0A-A7692DFC01D4}" type="presOf" srcId="{E447747A-477F-4BCD-AA06-FD01E9860519}" destId="{8BF1ED77-3B9E-4B4A-B587-B74841DA8276}" srcOrd="0" destOrd="0" presId="urn:microsoft.com/office/officeart/2005/8/layout/hierarchy1"/>
    <dgm:cxn modelId="{66E98D78-C032-4145-8352-CE954168AEF7}" type="presOf" srcId="{A0DE7B24-9F03-46C5-9D06-4538807600F0}" destId="{A7C9991B-CCEF-4360-A5F4-A82414574112}" srcOrd="0" destOrd="0" presId="urn:microsoft.com/office/officeart/2005/8/layout/hierarchy1"/>
    <dgm:cxn modelId="{78708679-5896-4EF0-B49D-E00009E1F2E0}" srcId="{AFB076F8-45DF-495E-BF65-0E87B9E37F50}" destId="{465C14D8-8263-4700-B5C1-26A999B14F86}" srcOrd="0" destOrd="0" parTransId="{B79A57C1-2549-4B33-8C87-038B58FD7FC4}" sibTransId="{0B0131C1-9AF4-48D6-BB70-12E881C127DA}"/>
    <dgm:cxn modelId="{5A38E47B-7AB4-4B5F-94C8-03D37C0C596C}" type="presOf" srcId="{89D93031-5006-42EC-AD2F-34DBD243F778}" destId="{C6A16AF1-859E-441A-8DF8-394EBF9599BB}" srcOrd="0" destOrd="0" presId="urn:microsoft.com/office/officeart/2005/8/layout/hierarchy1"/>
    <dgm:cxn modelId="{F3A3FC82-D682-487E-A0A0-E90963CF4126}" srcId="{05FB6DF4-CA46-43EC-B99F-2DAB02EC7B55}" destId="{5015EFAD-6B9C-4C7B-813D-84D2B207EEF2}" srcOrd="0" destOrd="0" parTransId="{D8D4C931-19E7-43FE-B0CE-D9CE290EDA4C}" sibTransId="{54627CFC-C0B9-4117-BCC5-0CC2971CBD9A}"/>
    <dgm:cxn modelId="{C714DD89-E2AD-43B1-AAFE-8309B52EC24D}" srcId="{FC5AA53D-8A36-4373-A625-AE0759C817FE}" destId="{67897F1C-AA4E-4283-A461-F60430F52B59}" srcOrd="0" destOrd="0" parTransId="{4D844BF2-C145-4E55-8D24-1CDEB23D954A}" sibTransId="{E8A13736-9CE2-47B0-8511-EA3856D8D7CB}"/>
    <dgm:cxn modelId="{C6E8548C-99FD-4E23-AF13-489EE30256CD}" type="presOf" srcId="{60747ADE-AB93-4799-BD9E-DA99BD171998}" destId="{2150B6A5-3ABF-4897-BCB6-B82D539195BB}" srcOrd="0" destOrd="0" presId="urn:microsoft.com/office/officeart/2005/8/layout/hierarchy1"/>
    <dgm:cxn modelId="{82574F8E-AEBA-422E-BC84-EC6C814E2ECF}" srcId="{05FB6DF4-CA46-43EC-B99F-2DAB02EC7B55}" destId="{F14C5685-CE20-43BD-BE8E-9BF24AD8BF0A}" srcOrd="1" destOrd="0" parTransId="{E447747A-477F-4BCD-AA06-FD01E9860519}" sibTransId="{C0219E72-1DAA-45B9-9A79-DDB3C74774A3}"/>
    <dgm:cxn modelId="{68B9DF8E-66C8-4823-A850-C11FA4BE0E9B}" srcId="{F14C5685-CE20-43BD-BE8E-9BF24AD8BF0A}" destId="{FB1B9702-37BD-4CF1-B2E8-BB846E2D3525}" srcOrd="0" destOrd="0" parTransId="{89D93031-5006-42EC-AD2F-34DBD243F778}" sibTransId="{19FC8E7B-B204-4892-B445-C942AFE2B874}"/>
    <dgm:cxn modelId="{33AFE292-29C8-4E80-94B0-B1C245AD0E81}" type="presOf" srcId="{5EAB0ACF-30DF-46EE-866F-9AC0EA7F1657}" destId="{CE612DA1-72B9-4A82-8EF9-DF4F35C614F2}" srcOrd="0" destOrd="0" presId="urn:microsoft.com/office/officeart/2005/8/layout/hierarchy1"/>
    <dgm:cxn modelId="{DA034F9B-F8F5-4EC9-87D0-1786D556BBB9}" type="presOf" srcId="{95962F6A-15DD-4100-BF6A-5B54951B6E87}" destId="{C8DD0E0E-1F81-4BB4-A281-B6EF57AABF92}" srcOrd="0" destOrd="0" presId="urn:microsoft.com/office/officeart/2005/8/layout/hierarchy1"/>
    <dgm:cxn modelId="{CBD76E9D-91FD-4E32-B112-84203EDF6EDD}" srcId="{AA0BF863-EAB4-4B81-96D1-20E5D1B0CAB1}" destId="{9321D620-BC42-45CB-9C5E-1D46517CC7C3}" srcOrd="0" destOrd="0" parTransId="{5EAB0ACF-30DF-46EE-866F-9AC0EA7F1657}" sibTransId="{BE22B5DD-B287-411A-B7B5-5DC940C770BD}"/>
    <dgm:cxn modelId="{1ED8AEA3-FA57-4B7F-A846-99A1274C97D8}" type="presOf" srcId="{24A1DED3-74B6-47AF-B3CF-0D364132165D}" destId="{FE9C9578-041A-4A68-B05C-793C6E65331F}" srcOrd="0" destOrd="0" presId="urn:microsoft.com/office/officeart/2005/8/layout/hierarchy1"/>
    <dgm:cxn modelId="{F70348A9-C2D1-4BE4-986F-1698C19446B1}" type="presOf" srcId="{F5468AA6-B81E-48C0-A8AD-D1A2DA952337}" destId="{122A05F0-42C7-4A9C-A808-A36AC7C557E0}" srcOrd="0" destOrd="0" presId="urn:microsoft.com/office/officeart/2005/8/layout/hierarchy1"/>
    <dgm:cxn modelId="{46FDE4AD-354D-44B6-B85E-993D44D01552}" type="presOf" srcId="{B43ADDF7-1891-4F60-8500-C2616CBDCD11}" destId="{68A0F9EC-006A-4E36-8038-64746B9E3FE8}" srcOrd="0" destOrd="0" presId="urn:microsoft.com/office/officeart/2005/8/layout/hierarchy1"/>
    <dgm:cxn modelId="{A7FF2EAF-7201-4504-AB3E-FBFC7709EA8B}" type="presOf" srcId="{8F2415D6-D516-4FB8-AA30-DBC024DE1A9A}" destId="{2F3270DB-E6C1-44B1-9C88-00021527DCAE}" srcOrd="0" destOrd="0" presId="urn:microsoft.com/office/officeart/2005/8/layout/hierarchy1"/>
    <dgm:cxn modelId="{6F68F7B7-9917-4F5E-AED7-918E45F97DD2}" type="presOf" srcId="{FC5AA53D-8A36-4373-A625-AE0759C817FE}" destId="{F9E8D7D4-DBFF-4962-A09D-1714558A70F4}" srcOrd="0" destOrd="0" presId="urn:microsoft.com/office/officeart/2005/8/layout/hierarchy1"/>
    <dgm:cxn modelId="{DBC51CB8-6240-498D-B294-13DACB50C92F}" type="presOf" srcId="{465C14D8-8263-4700-B5C1-26A999B14F86}" destId="{B7C53DB2-B2D8-4E43-BBFF-10DF7C8B3E52}" srcOrd="0" destOrd="0" presId="urn:microsoft.com/office/officeart/2005/8/layout/hierarchy1"/>
    <dgm:cxn modelId="{5D84EEC6-8514-4B5A-A506-33FB6E233DA1}" srcId="{3C210654-5909-48F6-A3E6-56054D02945A}" destId="{7C1A98F0-235C-4FAB-8A87-A4BB54D53BD8}" srcOrd="0" destOrd="0" parTransId="{BF127C9A-B207-45E9-9AF9-58E9F4002974}" sibTransId="{54E61256-7D24-4E61-9BA4-6AAD81E443E1}"/>
    <dgm:cxn modelId="{FB8E48C7-E7D4-47B8-8502-4075EEC19C3B}" srcId="{AA0BF863-EAB4-4B81-96D1-20E5D1B0CAB1}" destId="{05FB6DF4-CA46-43EC-B99F-2DAB02EC7B55}" srcOrd="1" destOrd="0" parTransId="{95962F6A-15DD-4100-BF6A-5B54951B6E87}" sibTransId="{8F350C53-5D19-428F-9588-FD4226969F01}"/>
    <dgm:cxn modelId="{7A6C13CA-924E-4102-B317-859134AC8C5E}" type="presOf" srcId="{F14C5685-CE20-43BD-BE8E-9BF24AD8BF0A}" destId="{205BBEE5-F174-41A8-B80D-5E71FB8069F4}" srcOrd="0" destOrd="0" presId="urn:microsoft.com/office/officeart/2005/8/layout/hierarchy1"/>
    <dgm:cxn modelId="{2F3AAED5-C0F8-4419-9691-8D709307A418}" type="presOf" srcId="{4D844BF2-C145-4E55-8D24-1CDEB23D954A}" destId="{28BD1F57-706B-455C-85BD-1CA358016E61}" srcOrd="0" destOrd="0" presId="urn:microsoft.com/office/officeart/2005/8/layout/hierarchy1"/>
    <dgm:cxn modelId="{2515C3D9-3E9A-4DE0-A9C1-24EF0E73C917}" type="presOf" srcId="{4BA72DF9-0938-441C-8E49-D606B4AA3FE8}" destId="{29F4FB36-A2DB-4D88-92A9-DA47678941CE}" srcOrd="0" destOrd="0" presId="urn:microsoft.com/office/officeart/2005/8/layout/hierarchy1"/>
    <dgm:cxn modelId="{D31212E6-E847-41DE-99DD-3846F71BF3BF}" srcId="{8687CEED-4FB4-444D-A630-E4913EBEA61A}" destId="{75608231-2AD9-49C2-8A49-526D392E8ADE}" srcOrd="1" destOrd="0" parTransId="{B43ADDF7-1891-4F60-8500-C2616CBDCD11}" sibTransId="{14847573-B584-406B-B817-A1793A62C124}"/>
    <dgm:cxn modelId="{4353F5EA-7457-4582-9A1A-8E8377291BBB}" type="presOf" srcId="{AA0BF863-EAB4-4B81-96D1-20E5D1B0CAB1}" destId="{D1BAAC98-FFC3-45B9-B649-F3489E117D3A}" srcOrd="0" destOrd="0" presId="urn:microsoft.com/office/officeart/2005/8/layout/hierarchy1"/>
    <dgm:cxn modelId="{81C9B170-5EF8-4938-B0AC-324861EE851D}" type="presParOf" srcId="{29F4FB36-A2DB-4D88-92A9-DA47678941CE}" destId="{F83C3887-40E1-4AD9-91F0-DC91B70A4350}" srcOrd="0" destOrd="0" presId="urn:microsoft.com/office/officeart/2005/8/layout/hierarchy1"/>
    <dgm:cxn modelId="{F3029C75-D12D-4F67-AD95-D6AEA6C210A4}" type="presParOf" srcId="{F83C3887-40E1-4AD9-91F0-DC91B70A4350}" destId="{98238096-31B0-4B20-8E81-988BA20E26DF}" srcOrd="0" destOrd="0" presId="urn:microsoft.com/office/officeart/2005/8/layout/hierarchy1"/>
    <dgm:cxn modelId="{851E2B48-61CA-45FC-AC1D-4E8A5659B806}" type="presParOf" srcId="{98238096-31B0-4B20-8E81-988BA20E26DF}" destId="{3DCB9DED-15F2-4E87-8404-283E160D5514}" srcOrd="0" destOrd="0" presId="urn:microsoft.com/office/officeart/2005/8/layout/hierarchy1"/>
    <dgm:cxn modelId="{9539F410-5B0C-43D1-B951-507D51104920}" type="presParOf" srcId="{98238096-31B0-4B20-8E81-988BA20E26DF}" destId="{D1BAAC98-FFC3-45B9-B649-F3489E117D3A}" srcOrd="1" destOrd="0" presId="urn:microsoft.com/office/officeart/2005/8/layout/hierarchy1"/>
    <dgm:cxn modelId="{43476F88-C73F-4C66-AC9F-1227D6FCA73F}" type="presParOf" srcId="{F83C3887-40E1-4AD9-91F0-DC91B70A4350}" destId="{DB64FE12-D95D-438A-AD36-053C70403413}" srcOrd="1" destOrd="0" presId="urn:microsoft.com/office/officeart/2005/8/layout/hierarchy1"/>
    <dgm:cxn modelId="{7BD82545-9150-402B-AFA6-7999048A5D3F}" type="presParOf" srcId="{DB64FE12-D95D-438A-AD36-053C70403413}" destId="{CE612DA1-72B9-4A82-8EF9-DF4F35C614F2}" srcOrd="0" destOrd="0" presId="urn:microsoft.com/office/officeart/2005/8/layout/hierarchy1"/>
    <dgm:cxn modelId="{D445BD33-8A5C-434D-A670-EFAC33FCC9A4}" type="presParOf" srcId="{DB64FE12-D95D-438A-AD36-053C70403413}" destId="{52A2F8AF-A580-4472-B8E4-C24EAF1AAA1A}" srcOrd="1" destOrd="0" presId="urn:microsoft.com/office/officeart/2005/8/layout/hierarchy1"/>
    <dgm:cxn modelId="{E94ABB70-0F46-45F2-9260-696FFA473E5E}" type="presParOf" srcId="{52A2F8AF-A580-4472-B8E4-C24EAF1AAA1A}" destId="{56EDC382-FA48-46C1-9269-7BF0078911A6}" srcOrd="0" destOrd="0" presId="urn:microsoft.com/office/officeart/2005/8/layout/hierarchy1"/>
    <dgm:cxn modelId="{A08055F1-9CED-49F6-941B-765E29A2EFAC}" type="presParOf" srcId="{56EDC382-FA48-46C1-9269-7BF0078911A6}" destId="{39EF629D-7AED-4BC0-B919-ED21444D26D6}" srcOrd="0" destOrd="0" presId="urn:microsoft.com/office/officeart/2005/8/layout/hierarchy1"/>
    <dgm:cxn modelId="{510A9860-CAAE-4BE2-A65B-48B782B4ADB3}" type="presParOf" srcId="{56EDC382-FA48-46C1-9269-7BF0078911A6}" destId="{2DB8AAE4-97D1-4AC0-93D9-FD7DF953EB36}" srcOrd="1" destOrd="0" presId="urn:microsoft.com/office/officeart/2005/8/layout/hierarchy1"/>
    <dgm:cxn modelId="{878B5FCA-68BD-47AA-8C0C-3B60E0818A8A}" type="presParOf" srcId="{52A2F8AF-A580-4472-B8E4-C24EAF1AAA1A}" destId="{50C6D093-2948-4CB2-B2DC-F21AFB90E665}" srcOrd="1" destOrd="0" presId="urn:microsoft.com/office/officeart/2005/8/layout/hierarchy1"/>
    <dgm:cxn modelId="{D4A98F2D-4BDC-4D19-8732-46D5C17602D4}" type="presParOf" srcId="{50C6D093-2948-4CB2-B2DC-F21AFB90E665}" destId="{2150B6A5-3ABF-4897-BCB6-B82D539195BB}" srcOrd="0" destOrd="0" presId="urn:microsoft.com/office/officeart/2005/8/layout/hierarchy1"/>
    <dgm:cxn modelId="{3A819D2E-BA10-43B1-BF22-9A07B660C467}" type="presParOf" srcId="{50C6D093-2948-4CB2-B2DC-F21AFB90E665}" destId="{DE783302-7556-4107-B6AF-86B9AA4F2B26}" srcOrd="1" destOrd="0" presId="urn:microsoft.com/office/officeart/2005/8/layout/hierarchy1"/>
    <dgm:cxn modelId="{7366CD48-93F3-43CB-AF69-9E739F1F34AE}" type="presParOf" srcId="{DE783302-7556-4107-B6AF-86B9AA4F2B26}" destId="{CA0C1EA7-A751-4504-A0D2-8BC4401EF870}" srcOrd="0" destOrd="0" presId="urn:microsoft.com/office/officeart/2005/8/layout/hierarchy1"/>
    <dgm:cxn modelId="{F53CB83B-1FEA-4EA4-9FAF-80D33C23D6E1}" type="presParOf" srcId="{CA0C1EA7-A751-4504-A0D2-8BC4401EF870}" destId="{1D2B5199-BBF7-4BD1-B2E0-9CAF5C7DB87B}" srcOrd="0" destOrd="0" presId="urn:microsoft.com/office/officeart/2005/8/layout/hierarchy1"/>
    <dgm:cxn modelId="{EEE74AB9-23F3-4B22-A6D7-751F301C465D}" type="presParOf" srcId="{CA0C1EA7-A751-4504-A0D2-8BC4401EF870}" destId="{111F463A-E82E-415D-B346-6E36FB958D11}" srcOrd="1" destOrd="0" presId="urn:microsoft.com/office/officeart/2005/8/layout/hierarchy1"/>
    <dgm:cxn modelId="{7EE945AB-69AB-453D-9F5C-15AF82F759F5}" type="presParOf" srcId="{DE783302-7556-4107-B6AF-86B9AA4F2B26}" destId="{B95BBB14-4864-4F79-B61B-6B64FB173313}" srcOrd="1" destOrd="0" presId="urn:microsoft.com/office/officeart/2005/8/layout/hierarchy1"/>
    <dgm:cxn modelId="{7BC17550-712A-4595-8462-F915CD95D042}" type="presParOf" srcId="{B95BBB14-4864-4F79-B61B-6B64FB173313}" destId="{496D3A3A-2A19-4232-A8F2-1F6DC00319BF}" srcOrd="0" destOrd="0" presId="urn:microsoft.com/office/officeart/2005/8/layout/hierarchy1"/>
    <dgm:cxn modelId="{2D818072-5F15-417D-BAA3-921862BD4CE5}" type="presParOf" srcId="{B95BBB14-4864-4F79-B61B-6B64FB173313}" destId="{A2E4B4E4-FF98-473A-986D-640884E74C6E}" srcOrd="1" destOrd="0" presId="urn:microsoft.com/office/officeart/2005/8/layout/hierarchy1"/>
    <dgm:cxn modelId="{63CDB9D6-1C2D-4B95-8146-8EAF1BB0C18C}" type="presParOf" srcId="{A2E4B4E4-FF98-473A-986D-640884E74C6E}" destId="{D43EBDA7-E46A-4EFF-AD3B-567321FE6C8E}" srcOrd="0" destOrd="0" presId="urn:microsoft.com/office/officeart/2005/8/layout/hierarchy1"/>
    <dgm:cxn modelId="{7E665F52-04A0-452D-9D13-D62979F401C9}" type="presParOf" srcId="{D43EBDA7-E46A-4EFF-AD3B-567321FE6C8E}" destId="{CC47CCE8-0BE8-434E-9A65-54BF2E7D319A}" srcOrd="0" destOrd="0" presId="urn:microsoft.com/office/officeart/2005/8/layout/hierarchy1"/>
    <dgm:cxn modelId="{C9912CF0-22E8-436A-8C01-DE6475A56EBA}" type="presParOf" srcId="{D43EBDA7-E46A-4EFF-AD3B-567321FE6C8E}" destId="{8F78BBA9-363D-4CEF-B61B-A3598AEF970A}" srcOrd="1" destOrd="0" presId="urn:microsoft.com/office/officeart/2005/8/layout/hierarchy1"/>
    <dgm:cxn modelId="{625C37DB-6476-4CB2-9085-74649A2F8E9C}" type="presParOf" srcId="{A2E4B4E4-FF98-473A-986D-640884E74C6E}" destId="{8CB2D37E-69BE-40FF-BBF9-B74953810430}" srcOrd="1" destOrd="0" presId="urn:microsoft.com/office/officeart/2005/8/layout/hierarchy1"/>
    <dgm:cxn modelId="{C04FA3FE-0F18-4050-80C9-09FC12A9744A}" type="presParOf" srcId="{50C6D093-2948-4CB2-B2DC-F21AFB90E665}" destId="{4C710D9A-00D6-46AB-B539-12A58C19900D}" srcOrd="2" destOrd="0" presId="urn:microsoft.com/office/officeart/2005/8/layout/hierarchy1"/>
    <dgm:cxn modelId="{A15BFD5E-E83E-4A03-AD97-216ECFCDD596}" type="presParOf" srcId="{50C6D093-2948-4CB2-B2DC-F21AFB90E665}" destId="{B66A1E19-BBA0-47AE-95C1-AFE0D242BFBB}" srcOrd="3" destOrd="0" presId="urn:microsoft.com/office/officeart/2005/8/layout/hierarchy1"/>
    <dgm:cxn modelId="{C48E53B1-1D60-4035-931F-1C9D6D82D00C}" type="presParOf" srcId="{B66A1E19-BBA0-47AE-95C1-AFE0D242BFBB}" destId="{00577BD0-83E8-4C74-BB34-128D2D1FA38E}" srcOrd="0" destOrd="0" presId="urn:microsoft.com/office/officeart/2005/8/layout/hierarchy1"/>
    <dgm:cxn modelId="{2F519EE9-BF24-449E-A10C-24B97C2A1E36}" type="presParOf" srcId="{00577BD0-83E8-4C74-BB34-128D2D1FA38E}" destId="{E22CF13F-AD9E-4360-9DDA-534C8AD7B6CE}" srcOrd="0" destOrd="0" presId="urn:microsoft.com/office/officeart/2005/8/layout/hierarchy1"/>
    <dgm:cxn modelId="{E5F5E1E4-F891-4E68-9053-99D73502452E}" type="presParOf" srcId="{00577BD0-83E8-4C74-BB34-128D2D1FA38E}" destId="{F9E8D7D4-DBFF-4962-A09D-1714558A70F4}" srcOrd="1" destOrd="0" presId="urn:microsoft.com/office/officeart/2005/8/layout/hierarchy1"/>
    <dgm:cxn modelId="{9C51958D-C885-422A-81DF-D621E524865E}" type="presParOf" srcId="{B66A1E19-BBA0-47AE-95C1-AFE0D242BFBB}" destId="{B3E789CD-8E3F-44D6-8292-889C67B6E7E4}" srcOrd="1" destOrd="0" presId="urn:microsoft.com/office/officeart/2005/8/layout/hierarchy1"/>
    <dgm:cxn modelId="{C0DD3BF4-4B04-4F14-A0B5-A1B49CD5B865}" type="presParOf" srcId="{B3E789CD-8E3F-44D6-8292-889C67B6E7E4}" destId="{28BD1F57-706B-455C-85BD-1CA358016E61}" srcOrd="0" destOrd="0" presId="urn:microsoft.com/office/officeart/2005/8/layout/hierarchy1"/>
    <dgm:cxn modelId="{137371B6-4959-4E62-8497-13AD10A7BA4A}" type="presParOf" srcId="{B3E789CD-8E3F-44D6-8292-889C67B6E7E4}" destId="{5E73A19E-B669-483B-A1F7-637D6F8FF620}" srcOrd="1" destOrd="0" presId="urn:microsoft.com/office/officeart/2005/8/layout/hierarchy1"/>
    <dgm:cxn modelId="{CF977D02-0004-4EDA-A44B-865858FB973D}" type="presParOf" srcId="{5E73A19E-B669-483B-A1F7-637D6F8FF620}" destId="{6097C3E6-196E-42B1-8C10-4E16E746655F}" srcOrd="0" destOrd="0" presId="urn:microsoft.com/office/officeart/2005/8/layout/hierarchy1"/>
    <dgm:cxn modelId="{43E9B717-9BAB-4F26-9A00-6D8776C35FE5}" type="presParOf" srcId="{6097C3E6-196E-42B1-8C10-4E16E746655F}" destId="{44B8B920-1214-4BD9-9D4B-88F454269D6D}" srcOrd="0" destOrd="0" presId="urn:microsoft.com/office/officeart/2005/8/layout/hierarchy1"/>
    <dgm:cxn modelId="{98662D19-CFE1-4740-8099-95160186DAFB}" type="presParOf" srcId="{6097C3E6-196E-42B1-8C10-4E16E746655F}" destId="{2F28110F-37C8-4650-A638-236AB6AC82E6}" srcOrd="1" destOrd="0" presId="urn:microsoft.com/office/officeart/2005/8/layout/hierarchy1"/>
    <dgm:cxn modelId="{17B00004-E8E8-4713-8F9E-BC45E77CB514}" type="presParOf" srcId="{5E73A19E-B669-483B-A1F7-637D6F8FF620}" destId="{941D9C01-371E-4355-B77D-5A0DAA368114}" srcOrd="1" destOrd="0" presId="urn:microsoft.com/office/officeart/2005/8/layout/hierarchy1"/>
    <dgm:cxn modelId="{9C3D705E-910E-48BD-81CE-D8E28DAF5F18}" type="presParOf" srcId="{DB64FE12-D95D-438A-AD36-053C70403413}" destId="{C8DD0E0E-1F81-4BB4-A281-B6EF57AABF92}" srcOrd="2" destOrd="0" presId="urn:microsoft.com/office/officeart/2005/8/layout/hierarchy1"/>
    <dgm:cxn modelId="{E55FC0DE-8765-41C7-B875-2E2AFA11FFE7}" type="presParOf" srcId="{DB64FE12-D95D-438A-AD36-053C70403413}" destId="{B52773E8-2C2A-424E-80A8-9FFACFBC98D8}" srcOrd="3" destOrd="0" presId="urn:microsoft.com/office/officeart/2005/8/layout/hierarchy1"/>
    <dgm:cxn modelId="{4644D672-0E1A-4AC4-B0E8-61200F2FB761}" type="presParOf" srcId="{B52773E8-2C2A-424E-80A8-9FFACFBC98D8}" destId="{E7967CA0-28C6-4316-9300-176F70A8C449}" srcOrd="0" destOrd="0" presId="urn:microsoft.com/office/officeart/2005/8/layout/hierarchy1"/>
    <dgm:cxn modelId="{756E3051-2EFE-4F3C-9654-828C342DED34}" type="presParOf" srcId="{E7967CA0-28C6-4316-9300-176F70A8C449}" destId="{DBA8B15B-C93B-4340-95EB-8EA4FAF443AF}" srcOrd="0" destOrd="0" presId="urn:microsoft.com/office/officeart/2005/8/layout/hierarchy1"/>
    <dgm:cxn modelId="{E023684F-4C48-46AC-8645-22BC6DD68E95}" type="presParOf" srcId="{E7967CA0-28C6-4316-9300-176F70A8C449}" destId="{765FA7CD-6B42-4EF8-A39D-034C3BF2ECD1}" srcOrd="1" destOrd="0" presId="urn:microsoft.com/office/officeart/2005/8/layout/hierarchy1"/>
    <dgm:cxn modelId="{3E550069-DCFC-468D-8EA6-BF9E337488A9}" type="presParOf" srcId="{B52773E8-2C2A-424E-80A8-9FFACFBC98D8}" destId="{D1828130-340F-4E09-BE22-DDCF25955997}" srcOrd="1" destOrd="0" presId="urn:microsoft.com/office/officeart/2005/8/layout/hierarchy1"/>
    <dgm:cxn modelId="{ECAECE67-11F6-44D5-9545-5911FB6A940D}" type="presParOf" srcId="{D1828130-340F-4E09-BE22-DDCF25955997}" destId="{75D49275-9CF2-48E1-9FD1-CFDAEF5052D3}" srcOrd="0" destOrd="0" presId="urn:microsoft.com/office/officeart/2005/8/layout/hierarchy1"/>
    <dgm:cxn modelId="{4AB2A507-7F65-43DF-B528-1C4BDE06183C}" type="presParOf" srcId="{D1828130-340F-4E09-BE22-DDCF25955997}" destId="{94A83447-D001-4055-890B-9D2824E8CEEB}" srcOrd="1" destOrd="0" presId="urn:microsoft.com/office/officeart/2005/8/layout/hierarchy1"/>
    <dgm:cxn modelId="{B555C485-DE0A-468D-852B-0ACBC1F12FD4}" type="presParOf" srcId="{94A83447-D001-4055-890B-9D2824E8CEEB}" destId="{094A3D7C-28BC-40A4-A232-46639F2A6B50}" srcOrd="0" destOrd="0" presId="urn:microsoft.com/office/officeart/2005/8/layout/hierarchy1"/>
    <dgm:cxn modelId="{DDB61CFC-D6AD-4500-9B8C-A5F766F54FA6}" type="presParOf" srcId="{094A3D7C-28BC-40A4-A232-46639F2A6B50}" destId="{D575CE2B-C9EE-4829-9F76-5BF523903C37}" srcOrd="0" destOrd="0" presId="urn:microsoft.com/office/officeart/2005/8/layout/hierarchy1"/>
    <dgm:cxn modelId="{95F5E080-3C8F-48AB-B40F-D151E5E94DAB}" type="presParOf" srcId="{094A3D7C-28BC-40A4-A232-46639F2A6B50}" destId="{614396DC-F1DD-483F-A18E-75EC25A5C13B}" srcOrd="1" destOrd="0" presId="urn:microsoft.com/office/officeart/2005/8/layout/hierarchy1"/>
    <dgm:cxn modelId="{A456DBC0-3DD5-41B7-8CFF-35E41208426A}" type="presParOf" srcId="{94A83447-D001-4055-890B-9D2824E8CEEB}" destId="{90F13A42-4C03-4959-832B-BCE948F8EB04}" srcOrd="1" destOrd="0" presId="urn:microsoft.com/office/officeart/2005/8/layout/hierarchy1"/>
    <dgm:cxn modelId="{CA3C6370-C50D-4BAF-A95A-87A7A34826A9}" type="presParOf" srcId="{90F13A42-4C03-4959-832B-BCE948F8EB04}" destId="{3563CD16-FD0B-4C07-B28B-F6B5FBD6F771}" srcOrd="0" destOrd="0" presId="urn:microsoft.com/office/officeart/2005/8/layout/hierarchy1"/>
    <dgm:cxn modelId="{BBBE8E5D-6515-48F9-B5C2-A05643AC3C6A}" type="presParOf" srcId="{90F13A42-4C03-4959-832B-BCE948F8EB04}" destId="{928E5B99-8106-4D47-9859-B0EA011D18B8}" srcOrd="1" destOrd="0" presId="urn:microsoft.com/office/officeart/2005/8/layout/hierarchy1"/>
    <dgm:cxn modelId="{57C02D5C-30A6-4141-80DF-343EAFC6A3D8}" type="presParOf" srcId="{928E5B99-8106-4D47-9859-B0EA011D18B8}" destId="{96ABFA48-B683-4603-BF48-27D13344DEDE}" srcOrd="0" destOrd="0" presId="urn:microsoft.com/office/officeart/2005/8/layout/hierarchy1"/>
    <dgm:cxn modelId="{B01C06D7-3F77-4F21-8D51-8ABDB7A35C3F}" type="presParOf" srcId="{96ABFA48-B683-4603-BF48-27D13344DEDE}" destId="{41FDF220-9FF3-4031-BEAA-14ACCFB7DF14}" srcOrd="0" destOrd="0" presId="urn:microsoft.com/office/officeart/2005/8/layout/hierarchy1"/>
    <dgm:cxn modelId="{A04563D2-3E14-44A0-919F-157196FEF88C}" type="presParOf" srcId="{96ABFA48-B683-4603-BF48-27D13344DEDE}" destId="{122A05F0-42C7-4A9C-A808-A36AC7C557E0}" srcOrd="1" destOrd="0" presId="urn:microsoft.com/office/officeart/2005/8/layout/hierarchy1"/>
    <dgm:cxn modelId="{3F957D01-48F6-48BE-9563-0F9EFCFCC222}" type="presParOf" srcId="{928E5B99-8106-4D47-9859-B0EA011D18B8}" destId="{24216B4C-DEF0-4A9F-928B-30E62672CB11}" srcOrd="1" destOrd="0" presId="urn:microsoft.com/office/officeart/2005/8/layout/hierarchy1"/>
    <dgm:cxn modelId="{6629745E-0745-447D-8C4D-F0461755D4A8}" type="presParOf" srcId="{D1828130-340F-4E09-BE22-DDCF25955997}" destId="{8BF1ED77-3B9E-4B4A-B587-B74841DA8276}" srcOrd="2" destOrd="0" presId="urn:microsoft.com/office/officeart/2005/8/layout/hierarchy1"/>
    <dgm:cxn modelId="{D9D16D2F-8EA8-415A-9C08-82A4CACE60B6}" type="presParOf" srcId="{D1828130-340F-4E09-BE22-DDCF25955997}" destId="{CA7A8266-AE62-4A0E-AEA9-2197FA6B9CD0}" srcOrd="3" destOrd="0" presId="urn:microsoft.com/office/officeart/2005/8/layout/hierarchy1"/>
    <dgm:cxn modelId="{9B6AC36E-23BB-48E5-B2CE-55CCD38EF9A2}" type="presParOf" srcId="{CA7A8266-AE62-4A0E-AEA9-2197FA6B9CD0}" destId="{B2B7C3CA-2361-4C2B-A7FD-A7DF76088D22}" srcOrd="0" destOrd="0" presId="urn:microsoft.com/office/officeart/2005/8/layout/hierarchy1"/>
    <dgm:cxn modelId="{4D3A2042-F28C-4920-A957-DC2F2CD908CE}" type="presParOf" srcId="{B2B7C3CA-2361-4C2B-A7FD-A7DF76088D22}" destId="{BB7C319D-FF2A-4CD4-8D92-29D4EA72CF0B}" srcOrd="0" destOrd="0" presId="urn:microsoft.com/office/officeart/2005/8/layout/hierarchy1"/>
    <dgm:cxn modelId="{93605400-16BC-4D05-AC28-CD211AD4E169}" type="presParOf" srcId="{B2B7C3CA-2361-4C2B-A7FD-A7DF76088D22}" destId="{205BBEE5-F174-41A8-B80D-5E71FB8069F4}" srcOrd="1" destOrd="0" presId="urn:microsoft.com/office/officeart/2005/8/layout/hierarchy1"/>
    <dgm:cxn modelId="{4C80BAB7-ADE8-4C14-82C0-76261E430700}" type="presParOf" srcId="{CA7A8266-AE62-4A0E-AEA9-2197FA6B9CD0}" destId="{257BF688-E630-4C84-8DE8-314603727975}" srcOrd="1" destOrd="0" presId="urn:microsoft.com/office/officeart/2005/8/layout/hierarchy1"/>
    <dgm:cxn modelId="{48A19FEE-83EB-43DC-B677-26AABFA7DC77}" type="presParOf" srcId="{257BF688-E630-4C84-8DE8-314603727975}" destId="{C6A16AF1-859E-441A-8DF8-394EBF9599BB}" srcOrd="0" destOrd="0" presId="urn:microsoft.com/office/officeart/2005/8/layout/hierarchy1"/>
    <dgm:cxn modelId="{23A012BA-CB3F-4367-8C19-BCE157F01FF7}" type="presParOf" srcId="{257BF688-E630-4C84-8DE8-314603727975}" destId="{327B84D0-E0D6-4967-BE55-6E6B1BB90D34}" srcOrd="1" destOrd="0" presId="urn:microsoft.com/office/officeart/2005/8/layout/hierarchy1"/>
    <dgm:cxn modelId="{6AA928E7-0614-405E-94E7-6042FEDDA8BE}" type="presParOf" srcId="{327B84D0-E0D6-4967-BE55-6E6B1BB90D34}" destId="{EAA161F1-B735-43C7-9F49-A5328AD8BB8C}" srcOrd="0" destOrd="0" presId="urn:microsoft.com/office/officeart/2005/8/layout/hierarchy1"/>
    <dgm:cxn modelId="{766E863B-C21F-436E-AE1B-AAFAB9C7060D}" type="presParOf" srcId="{EAA161F1-B735-43C7-9F49-A5328AD8BB8C}" destId="{5FBC3B5E-EA95-4B3E-8161-2E902D934BA5}" srcOrd="0" destOrd="0" presId="urn:microsoft.com/office/officeart/2005/8/layout/hierarchy1"/>
    <dgm:cxn modelId="{42FE1D13-A262-4F18-B0AA-E0812CC2B81E}" type="presParOf" srcId="{EAA161F1-B735-43C7-9F49-A5328AD8BB8C}" destId="{8EE3CC27-9B31-45EE-BA1C-6AC808FDAB85}" srcOrd="1" destOrd="0" presId="urn:microsoft.com/office/officeart/2005/8/layout/hierarchy1"/>
    <dgm:cxn modelId="{9AA1F642-260B-4FDB-B202-62F123272162}" type="presParOf" srcId="{327B84D0-E0D6-4967-BE55-6E6B1BB90D34}" destId="{88BD3CC2-E594-4A51-BE03-7B0ACD43A810}" srcOrd="1" destOrd="0" presId="urn:microsoft.com/office/officeart/2005/8/layout/hierarchy1"/>
    <dgm:cxn modelId="{0DC203CB-CBFC-4C1E-895F-BAA96B94807B}" type="presParOf" srcId="{DB64FE12-D95D-438A-AD36-053C70403413}" destId="{FE9C9578-041A-4A68-B05C-793C6E65331F}" srcOrd="4" destOrd="0" presId="urn:microsoft.com/office/officeart/2005/8/layout/hierarchy1"/>
    <dgm:cxn modelId="{C902E9FE-BF09-4F99-A769-A28099DA37C7}" type="presParOf" srcId="{DB64FE12-D95D-438A-AD36-053C70403413}" destId="{29AA238F-6E61-4439-A404-0BB1B4A20351}" srcOrd="5" destOrd="0" presId="urn:microsoft.com/office/officeart/2005/8/layout/hierarchy1"/>
    <dgm:cxn modelId="{03524684-B0E6-4A1E-9BFE-3D922FB70EF6}" type="presParOf" srcId="{29AA238F-6E61-4439-A404-0BB1B4A20351}" destId="{D72EF484-15E8-4593-8C93-6A573AFEFCB9}" srcOrd="0" destOrd="0" presId="urn:microsoft.com/office/officeart/2005/8/layout/hierarchy1"/>
    <dgm:cxn modelId="{1007B39C-100B-4AE9-B114-31278A51D832}" type="presParOf" srcId="{D72EF484-15E8-4593-8C93-6A573AFEFCB9}" destId="{089AD02F-33C0-42B6-8857-ADDDF4804F1F}" srcOrd="0" destOrd="0" presId="urn:microsoft.com/office/officeart/2005/8/layout/hierarchy1"/>
    <dgm:cxn modelId="{AE065C14-30E7-4896-8BB5-32AEA55AA79D}" type="presParOf" srcId="{D72EF484-15E8-4593-8C93-6A573AFEFCB9}" destId="{7205E141-EB25-4CCD-BFB3-9B16D6D2B3E1}" srcOrd="1" destOrd="0" presId="urn:microsoft.com/office/officeart/2005/8/layout/hierarchy1"/>
    <dgm:cxn modelId="{2A2F2B67-9B70-4E9F-872E-A053B304E7E4}" type="presParOf" srcId="{29AA238F-6E61-4439-A404-0BB1B4A20351}" destId="{F98D8F5C-490A-46F9-829C-7FD346803075}" srcOrd="1" destOrd="0" presId="urn:microsoft.com/office/officeart/2005/8/layout/hierarchy1"/>
    <dgm:cxn modelId="{17CE01DA-3FA2-4675-BFB7-D82401A3FD19}" type="presParOf" srcId="{F98D8F5C-490A-46F9-829C-7FD346803075}" destId="{2ED2EED5-04A9-4112-B418-9A78CE3CCB97}" srcOrd="0" destOrd="0" presId="urn:microsoft.com/office/officeart/2005/8/layout/hierarchy1"/>
    <dgm:cxn modelId="{1DE9AA91-479B-48F8-B8E2-0D71A7E30D79}" type="presParOf" srcId="{F98D8F5C-490A-46F9-829C-7FD346803075}" destId="{886057D9-62D2-4E31-A340-D02D34B08002}" srcOrd="1" destOrd="0" presId="urn:microsoft.com/office/officeart/2005/8/layout/hierarchy1"/>
    <dgm:cxn modelId="{50F14184-DDF3-46BF-9288-849EBD0EC916}" type="presParOf" srcId="{886057D9-62D2-4E31-A340-D02D34B08002}" destId="{60484541-9EE9-45C1-937E-9F4062ABD3A4}" srcOrd="0" destOrd="0" presId="urn:microsoft.com/office/officeart/2005/8/layout/hierarchy1"/>
    <dgm:cxn modelId="{926E6C51-5EEF-4B09-BB83-979A6B363C33}" type="presParOf" srcId="{60484541-9EE9-45C1-937E-9F4062ABD3A4}" destId="{148B2A3F-C635-40C5-BD31-CA1A85302B70}" srcOrd="0" destOrd="0" presId="urn:microsoft.com/office/officeart/2005/8/layout/hierarchy1"/>
    <dgm:cxn modelId="{2658C4EF-605F-40CF-97E0-C01360351897}" type="presParOf" srcId="{60484541-9EE9-45C1-937E-9F4062ABD3A4}" destId="{D4D306C4-F0F1-46F5-A55B-C9D6D3A3B57C}" srcOrd="1" destOrd="0" presId="urn:microsoft.com/office/officeart/2005/8/layout/hierarchy1"/>
    <dgm:cxn modelId="{00569079-69B0-47D0-81E6-DE408B6D75C3}" type="presParOf" srcId="{886057D9-62D2-4E31-A340-D02D34B08002}" destId="{B1D202D4-4C6E-499A-A106-41610F4A0B4D}" srcOrd="1" destOrd="0" presId="urn:microsoft.com/office/officeart/2005/8/layout/hierarchy1"/>
    <dgm:cxn modelId="{DA9F6FEC-81F3-4119-96CD-8DD687D8F08F}" type="presParOf" srcId="{B1D202D4-4C6E-499A-A106-41610F4A0B4D}" destId="{128D2FB3-1316-4ADC-A039-E6B805E69A14}" srcOrd="0" destOrd="0" presId="urn:microsoft.com/office/officeart/2005/8/layout/hierarchy1"/>
    <dgm:cxn modelId="{6F2158B7-A87B-43A3-A384-5216EAB09A7C}" type="presParOf" srcId="{B1D202D4-4C6E-499A-A106-41610F4A0B4D}" destId="{456AA177-3F81-4FE5-8F1D-55B7AD08BED9}" srcOrd="1" destOrd="0" presId="urn:microsoft.com/office/officeart/2005/8/layout/hierarchy1"/>
    <dgm:cxn modelId="{809F1E1D-BC19-4557-A6BF-887AAE403A2B}" type="presParOf" srcId="{456AA177-3F81-4FE5-8F1D-55B7AD08BED9}" destId="{25AA215C-BFC2-45C0-A0D4-0B7C85DD53FF}" srcOrd="0" destOrd="0" presId="urn:microsoft.com/office/officeart/2005/8/layout/hierarchy1"/>
    <dgm:cxn modelId="{B7261E6A-4112-4FD8-B251-D41DCA3AE74C}" type="presParOf" srcId="{25AA215C-BFC2-45C0-A0D4-0B7C85DD53FF}" destId="{8356B999-E184-40D0-81B6-ABCE4FF16B09}" srcOrd="0" destOrd="0" presId="urn:microsoft.com/office/officeart/2005/8/layout/hierarchy1"/>
    <dgm:cxn modelId="{5F4B4106-0635-4C2C-9A1E-9D515EB614D3}" type="presParOf" srcId="{25AA215C-BFC2-45C0-A0D4-0B7C85DD53FF}" destId="{B7C53DB2-B2D8-4E43-BBFF-10DF7C8B3E52}" srcOrd="1" destOrd="0" presId="urn:microsoft.com/office/officeart/2005/8/layout/hierarchy1"/>
    <dgm:cxn modelId="{5F6914F5-7807-4FE9-83F9-1A732E915A94}" type="presParOf" srcId="{456AA177-3F81-4FE5-8F1D-55B7AD08BED9}" destId="{3A8BC928-CFE6-4959-8A9F-94CC269227CF}" srcOrd="1" destOrd="0" presId="urn:microsoft.com/office/officeart/2005/8/layout/hierarchy1"/>
    <dgm:cxn modelId="{87CD9102-B23A-4C14-A62C-A64CA05A6555}" type="presParOf" srcId="{F98D8F5C-490A-46F9-829C-7FD346803075}" destId="{68A0F9EC-006A-4E36-8038-64746B9E3FE8}" srcOrd="2" destOrd="0" presId="urn:microsoft.com/office/officeart/2005/8/layout/hierarchy1"/>
    <dgm:cxn modelId="{644CEBE2-C08D-4ABF-B268-066B91573842}" type="presParOf" srcId="{F98D8F5C-490A-46F9-829C-7FD346803075}" destId="{A0CE94AA-6FF9-42CB-AD98-030DE80F44F1}" srcOrd="3" destOrd="0" presId="urn:microsoft.com/office/officeart/2005/8/layout/hierarchy1"/>
    <dgm:cxn modelId="{AF23E9EE-2F51-42B8-AE5D-4C1B75D11B63}" type="presParOf" srcId="{A0CE94AA-6FF9-42CB-AD98-030DE80F44F1}" destId="{013A4323-46B0-469C-A442-2D1A10511DCE}" srcOrd="0" destOrd="0" presId="urn:microsoft.com/office/officeart/2005/8/layout/hierarchy1"/>
    <dgm:cxn modelId="{45FDBBAC-A35B-43BF-84D5-AE99A04306DA}" type="presParOf" srcId="{013A4323-46B0-469C-A442-2D1A10511DCE}" destId="{7654E244-3105-4D00-B18C-75EC9C47A0FE}" srcOrd="0" destOrd="0" presId="urn:microsoft.com/office/officeart/2005/8/layout/hierarchy1"/>
    <dgm:cxn modelId="{C9695DAA-EDC1-4B35-A5D2-415007860453}" type="presParOf" srcId="{013A4323-46B0-469C-A442-2D1A10511DCE}" destId="{E0F7F500-FDB9-4676-B601-0A1BD6B1AC45}" srcOrd="1" destOrd="0" presId="urn:microsoft.com/office/officeart/2005/8/layout/hierarchy1"/>
    <dgm:cxn modelId="{22B382B9-A4BA-4650-BBFB-20AF9F60286E}" type="presParOf" srcId="{A0CE94AA-6FF9-42CB-AD98-030DE80F44F1}" destId="{6101A4FC-67F2-4507-A7AA-493DFB45C38F}" srcOrd="1" destOrd="0" presId="urn:microsoft.com/office/officeart/2005/8/layout/hierarchy1"/>
    <dgm:cxn modelId="{7CAAFA31-08AA-45AA-A816-1CF7C16E7077}" type="presParOf" srcId="{6101A4FC-67F2-4507-A7AA-493DFB45C38F}" destId="{2F3270DB-E6C1-44B1-9C88-00021527DCAE}" srcOrd="0" destOrd="0" presId="urn:microsoft.com/office/officeart/2005/8/layout/hierarchy1"/>
    <dgm:cxn modelId="{844AB991-525C-46EF-8F11-76B3743FD4B4}" type="presParOf" srcId="{6101A4FC-67F2-4507-A7AA-493DFB45C38F}" destId="{331A8F90-C027-42EA-B37E-45A490E09524}" srcOrd="1" destOrd="0" presId="urn:microsoft.com/office/officeart/2005/8/layout/hierarchy1"/>
    <dgm:cxn modelId="{F37B8271-5A03-476C-9456-5E39BD189439}" type="presParOf" srcId="{331A8F90-C027-42EA-B37E-45A490E09524}" destId="{20360FC9-1FEC-4161-8C7E-0ECB00D2B7A5}" srcOrd="0" destOrd="0" presId="urn:microsoft.com/office/officeart/2005/8/layout/hierarchy1"/>
    <dgm:cxn modelId="{DACCF13A-37F4-45B5-9567-FA4938098502}" type="presParOf" srcId="{20360FC9-1FEC-4161-8C7E-0ECB00D2B7A5}" destId="{D47FD6B3-04BE-48C4-B507-F1C3B15B51BD}" srcOrd="0" destOrd="0" presId="urn:microsoft.com/office/officeart/2005/8/layout/hierarchy1"/>
    <dgm:cxn modelId="{9A19CEA1-FE67-4C9F-A503-6A5C6B2A5E57}" type="presParOf" srcId="{20360FC9-1FEC-4161-8C7E-0ECB00D2B7A5}" destId="{A7C9991B-CCEF-4360-A5F4-A82414574112}" srcOrd="1" destOrd="0" presId="urn:microsoft.com/office/officeart/2005/8/layout/hierarchy1"/>
    <dgm:cxn modelId="{78D55DD8-4DE3-4C79-B17D-457B8C88682C}" type="presParOf" srcId="{331A8F90-C027-42EA-B37E-45A490E09524}" destId="{A1FCCD3B-6D9B-4E78-B9DD-FD40F6475A4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DA52218-D747-4554-BA40-7E7DA6D1B6AE}" type="doc">
      <dgm:prSet loTypeId="urn:microsoft.com/office/officeart/2005/8/layout/hierarchy3" loCatId="hierarchy" qsTypeId="urn:microsoft.com/office/officeart/2005/8/quickstyle/simple1" qsCatId="simple" csTypeId="urn:microsoft.com/office/officeart/2005/8/colors/accent0_1" csCatId="mainScheme" phldr="1"/>
      <dgm:spPr/>
      <dgm:t>
        <a:bodyPr/>
        <a:lstStyle/>
        <a:p>
          <a:endParaRPr lang="en-US"/>
        </a:p>
      </dgm:t>
    </dgm:pt>
    <dgm:pt modelId="{5E7D27BB-99FA-4402-82FB-C623EC139CED}">
      <dgm:prSet phldrT="[Text]"/>
      <dgm:spPr/>
      <dgm:t>
        <a:bodyPr/>
        <a:lstStyle/>
        <a:p>
          <a:r>
            <a:rPr lang="en-US" dirty="0"/>
            <a:t>Other Purchases</a:t>
          </a:r>
        </a:p>
      </dgm:t>
    </dgm:pt>
    <dgm:pt modelId="{62B6FCAE-9EFE-49A9-8793-14531E2743A0}" type="parTrans" cxnId="{CA5F4DA6-50F2-40B9-B341-5743C3F3BD74}">
      <dgm:prSet/>
      <dgm:spPr/>
      <dgm:t>
        <a:bodyPr/>
        <a:lstStyle/>
        <a:p>
          <a:endParaRPr lang="en-US"/>
        </a:p>
      </dgm:t>
    </dgm:pt>
    <dgm:pt modelId="{6BB6EEEC-6293-4BFE-871A-211F094491F9}" type="sibTrans" cxnId="{CA5F4DA6-50F2-40B9-B341-5743C3F3BD74}">
      <dgm:prSet/>
      <dgm:spPr/>
      <dgm:t>
        <a:bodyPr/>
        <a:lstStyle/>
        <a:p>
          <a:endParaRPr lang="en-US"/>
        </a:p>
      </dgm:t>
    </dgm:pt>
    <dgm:pt modelId="{21C6D59B-1FB1-4F08-895E-D39A57073767}">
      <dgm:prSet phldrT="[Text]"/>
      <dgm:spPr/>
      <dgm:t>
        <a:bodyPr/>
        <a:lstStyle/>
        <a:p>
          <a:r>
            <a:rPr lang="en-US" dirty="0"/>
            <a:t>Composition</a:t>
          </a:r>
        </a:p>
      </dgm:t>
    </dgm:pt>
    <dgm:pt modelId="{FB6DF56D-59E5-4BCA-AAD8-72673D2B2593}" type="parTrans" cxnId="{B19D4E8A-DF7C-4E68-BD4D-8303CA11907C}">
      <dgm:prSet/>
      <dgm:spPr/>
      <dgm:t>
        <a:bodyPr/>
        <a:lstStyle/>
        <a:p>
          <a:endParaRPr lang="en-US"/>
        </a:p>
      </dgm:t>
    </dgm:pt>
    <dgm:pt modelId="{A748128F-DF38-4224-AE0C-3EBF538E14C8}" type="sibTrans" cxnId="{B19D4E8A-DF7C-4E68-BD4D-8303CA11907C}">
      <dgm:prSet/>
      <dgm:spPr/>
      <dgm:t>
        <a:bodyPr/>
        <a:lstStyle/>
        <a:p>
          <a:endParaRPr lang="en-US"/>
        </a:p>
      </dgm:t>
    </dgm:pt>
    <dgm:pt modelId="{C1F15740-2197-4BB5-8A2E-CABD066AB63D}">
      <dgm:prSet phldrT="[Text]"/>
      <dgm:spPr/>
      <dgm:t>
        <a:bodyPr/>
        <a:lstStyle/>
        <a:p>
          <a:r>
            <a:rPr lang="en-US" dirty="0"/>
            <a:t>Exempt Supply</a:t>
          </a:r>
        </a:p>
      </dgm:t>
    </dgm:pt>
    <dgm:pt modelId="{C717A8A0-F003-4E95-8F84-B22BA4248AEC}" type="parTrans" cxnId="{2EC3883F-EEB6-4787-B84E-1A88327A8CA3}">
      <dgm:prSet/>
      <dgm:spPr/>
      <dgm:t>
        <a:bodyPr/>
        <a:lstStyle/>
        <a:p>
          <a:endParaRPr lang="en-US"/>
        </a:p>
      </dgm:t>
    </dgm:pt>
    <dgm:pt modelId="{05EDF0F4-F18F-4406-9E2B-5595AEE8C568}" type="sibTrans" cxnId="{2EC3883F-EEB6-4787-B84E-1A88327A8CA3}">
      <dgm:prSet/>
      <dgm:spPr/>
      <dgm:t>
        <a:bodyPr/>
        <a:lstStyle/>
        <a:p>
          <a:endParaRPr lang="en-US"/>
        </a:p>
      </dgm:t>
    </dgm:pt>
    <dgm:pt modelId="{AA5E66FD-AE95-45B0-BB78-5CF5B9EF84A4}">
      <dgm:prSet phldrT="[Text]"/>
      <dgm:spPr/>
      <dgm:t>
        <a:bodyPr/>
        <a:lstStyle/>
        <a:p>
          <a:r>
            <a:rPr lang="en-US" dirty="0"/>
            <a:t>Nil Rates Supply</a:t>
          </a:r>
        </a:p>
      </dgm:t>
    </dgm:pt>
    <dgm:pt modelId="{864218C7-0277-4FFE-8DC7-7D7EC82D50EA}" type="parTrans" cxnId="{62D68367-B10F-401A-AC5E-984E6CB23CF4}">
      <dgm:prSet/>
      <dgm:spPr/>
      <dgm:t>
        <a:bodyPr/>
        <a:lstStyle/>
        <a:p>
          <a:endParaRPr lang="en-US"/>
        </a:p>
      </dgm:t>
    </dgm:pt>
    <dgm:pt modelId="{9756CA15-3E03-45E5-9361-8F10B454F801}" type="sibTrans" cxnId="{62D68367-B10F-401A-AC5E-984E6CB23CF4}">
      <dgm:prSet/>
      <dgm:spPr/>
      <dgm:t>
        <a:bodyPr/>
        <a:lstStyle/>
        <a:p>
          <a:endParaRPr lang="en-US"/>
        </a:p>
      </dgm:t>
    </dgm:pt>
    <dgm:pt modelId="{E849D094-005E-4771-B0EE-47C6F1D90301}">
      <dgm:prSet phldrT="[Text]"/>
      <dgm:spPr/>
      <dgm:t>
        <a:bodyPr/>
        <a:lstStyle/>
        <a:p>
          <a:r>
            <a:rPr lang="en-US" dirty="0"/>
            <a:t>Non GST Supply</a:t>
          </a:r>
        </a:p>
      </dgm:t>
    </dgm:pt>
    <dgm:pt modelId="{B6AFD2EB-A877-4C73-AD62-8400ABAAA73B}" type="parTrans" cxnId="{7D039F12-550C-43CC-B040-358F45322E7F}">
      <dgm:prSet/>
      <dgm:spPr/>
      <dgm:t>
        <a:bodyPr/>
        <a:lstStyle/>
        <a:p>
          <a:endParaRPr lang="en-US"/>
        </a:p>
      </dgm:t>
    </dgm:pt>
    <dgm:pt modelId="{A45BC98F-2C2F-405C-9E24-6971D2D1DB2B}" type="sibTrans" cxnId="{7D039F12-550C-43CC-B040-358F45322E7F}">
      <dgm:prSet/>
      <dgm:spPr/>
      <dgm:t>
        <a:bodyPr/>
        <a:lstStyle/>
        <a:p>
          <a:endParaRPr lang="en-US"/>
        </a:p>
      </dgm:t>
    </dgm:pt>
    <dgm:pt modelId="{E0007C4F-73C0-4314-818A-415B976D52DF}">
      <dgm:prSet phldrT="[Text]"/>
      <dgm:spPr>
        <a:solidFill>
          <a:schemeClr val="accent1">
            <a:lumMod val="40000"/>
            <a:lumOff val="60000"/>
            <a:alpha val="90000"/>
          </a:schemeClr>
        </a:solidFill>
      </dgm:spPr>
      <dgm:t>
        <a:bodyPr/>
        <a:lstStyle/>
        <a:p>
          <a:r>
            <a:rPr lang="en-US" dirty="0"/>
            <a:t>Table 7</a:t>
          </a:r>
          <a:endParaRPr lang="en-US" dirty="0"/>
        </a:p>
      </dgm:t>
    </dgm:pt>
    <dgm:pt modelId="{4608EB3F-97F0-4603-A490-1E34F02B528F}" type="parTrans" cxnId="{569272FF-3D0B-4907-986D-6A34733A0BA2}">
      <dgm:prSet/>
      <dgm:spPr/>
      <dgm:t>
        <a:bodyPr/>
        <a:lstStyle/>
        <a:p>
          <a:endParaRPr lang="en-US"/>
        </a:p>
      </dgm:t>
    </dgm:pt>
    <dgm:pt modelId="{0E93A235-EBDD-48A9-851B-A261C1D3CA8B}" type="sibTrans" cxnId="{569272FF-3D0B-4907-986D-6A34733A0BA2}">
      <dgm:prSet/>
      <dgm:spPr/>
      <dgm:t>
        <a:bodyPr/>
        <a:lstStyle/>
        <a:p>
          <a:endParaRPr lang="en-US"/>
        </a:p>
      </dgm:t>
    </dgm:pt>
    <dgm:pt modelId="{3C0371AC-B1A0-42DF-8752-0D0B04C3666C}" type="pres">
      <dgm:prSet presAssocID="{5DA52218-D747-4554-BA40-7E7DA6D1B6AE}" presName="diagram" presStyleCnt="0">
        <dgm:presLayoutVars>
          <dgm:chPref val="1"/>
          <dgm:dir/>
          <dgm:animOne val="branch"/>
          <dgm:animLvl val="lvl"/>
          <dgm:resizeHandles/>
        </dgm:presLayoutVars>
      </dgm:prSet>
      <dgm:spPr/>
    </dgm:pt>
    <dgm:pt modelId="{11D844F6-3ADD-48BC-9560-586641CEA5C7}" type="pres">
      <dgm:prSet presAssocID="{5E7D27BB-99FA-4402-82FB-C623EC139CED}" presName="root" presStyleCnt="0"/>
      <dgm:spPr/>
    </dgm:pt>
    <dgm:pt modelId="{A74109DF-D76D-4D0B-94FE-9004433BFFBC}" type="pres">
      <dgm:prSet presAssocID="{5E7D27BB-99FA-4402-82FB-C623EC139CED}" presName="rootComposite" presStyleCnt="0"/>
      <dgm:spPr/>
    </dgm:pt>
    <dgm:pt modelId="{7843420C-7E13-49FB-A303-7564EFCDDEB5}" type="pres">
      <dgm:prSet presAssocID="{5E7D27BB-99FA-4402-82FB-C623EC139CED}" presName="rootText" presStyleLbl="node1" presStyleIdx="0" presStyleCnt="1"/>
      <dgm:spPr/>
    </dgm:pt>
    <dgm:pt modelId="{264F7ECD-FCC9-4E8E-BAB4-9FEBE0A2B323}" type="pres">
      <dgm:prSet presAssocID="{5E7D27BB-99FA-4402-82FB-C623EC139CED}" presName="rootConnector" presStyleLbl="node1" presStyleIdx="0" presStyleCnt="1"/>
      <dgm:spPr/>
    </dgm:pt>
    <dgm:pt modelId="{8FAFA351-893C-4908-A950-2FD81CD78B33}" type="pres">
      <dgm:prSet presAssocID="{5E7D27BB-99FA-4402-82FB-C623EC139CED}" presName="childShape" presStyleCnt="0"/>
      <dgm:spPr/>
    </dgm:pt>
    <dgm:pt modelId="{08D93848-08EC-42BF-A5EC-B05706D7C1B8}" type="pres">
      <dgm:prSet presAssocID="{FB6DF56D-59E5-4BCA-AAD8-72673D2B2593}" presName="Name13" presStyleLbl="parChTrans1D2" presStyleIdx="0" presStyleCnt="5"/>
      <dgm:spPr/>
    </dgm:pt>
    <dgm:pt modelId="{21B6FC22-2555-4684-90A4-E3FA56F9FBEB}" type="pres">
      <dgm:prSet presAssocID="{21C6D59B-1FB1-4F08-895E-D39A57073767}" presName="childText" presStyleLbl="bgAcc1" presStyleIdx="0" presStyleCnt="5">
        <dgm:presLayoutVars>
          <dgm:bulletEnabled val="1"/>
        </dgm:presLayoutVars>
      </dgm:prSet>
      <dgm:spPr/>
    </dgm:pt>
    <dgm:pt modelId="{8AA00B9E-B064-4FF4-A876-271D1439800D}" type="pres">
      <dgm:prSet presAssocID="{C717A8A0-F003-4E95-8F84-B22BA4248AEC}" presName="Name13" presStyleLbl="parChTrans1D2" presStyleIdx="1" presStyleCnt="5"/>
      <dgm:spPr/>
    </dgm:pt>
    <dgm:pt modelId="{3CE1FB60-67B4-40B0-99CE-1FA130854062}" type="pres">
      <dgm:prSet presAssocID="{C1F15740-2197-4BB5-8A2E-CABD066AB63D}" presName="childText" presStyleLbl="bgAcc1" presStyleIdx="1" presStyleCnt="5">
        <dgm:presLayoutVars>
          <dgm:bulletEnabled val="1"/>
        </dgm:presLayoutVars>
      </dgm:prSet>
      <dgm:spPr/>
    </dgm:pt>
    <dgm:pt modelId="{08EB15F7-90A8-4F03-9AF7-C42CC9D22EAD}" type="pres">
      <dgm:prSet presAssocID="{864218C7-0277-4FFE-8DC7-7D7EC82D50EA}" presName="Name13" presStyleLbl="parChTrans1D2" presStyleIdx="2" presStyleCnt="5"/>
      <dgm:spPr/>
    </dgm:pt>
    <dgm:pt modelId="{4E98680E-BC6A-430B-AAEB-6E4ED7F02F83}" type="pres">
      <dgm:prSet presAssocID="{AA5E66FD-AE95-45B0-BB78-5CF5B9EF84A4}" presName="childText" presStyleLbl="bgAcc1" presStyleIdx="2" presStyleCnt="5">
        <dgm:presLayoutVars>
          <dgm:bulletEnabled val="1"/>
        </dgm:presLayoutVars>
      </dgm:prSet>
      <dgm:spPr/>
    </dgm:pt>
    <dgm:pt modelId="{A6101516-3513-4B72-B996-F650A23E1E27}" type="pres">
      <dgm:prSet presAssocID="{B6AFD2EB-A877-4C73-AD62-8400ABAAA73B}" presName="Name13" presStyleLbl="parChTrans1D2" presStyleIdx="3" presStyleCnt="5"/>
      <dgm:spPr/>
    </dgm:pt>
    <dgm:pt modelId="{165BB7D9-23D0-4E96-954B-69CD99816264}" type="pres">
      <dgm:prSet presAssocID="{E849D094-005E-4771-B0EE-47C6F1D90301}" presName="childText" presStyleLbl="bgAcc1" presStyleIdx="3" presStyleCnt="5">
        <dgm:presLayoutVars>
          <dgm:bulletEnabled val="1"/>
        </dgm:presLayoutVars>
      </dgm:prSet>
      <dgm:spPr/>
    </dgm:pt>
    <dgm:pt modelId="{0E255266-04EF-42FC-95D9-7CFCC8B76697}" type="pres">
      <dgm:prSet presAssocID="{4608EB3F-97F0-4603-A490-1E34F02B528F}" presName="Name13" presStyleLbl="parChTrans1D2" presStyleIdx="4" presStyleCnt="5"/>
      <dgm:spPr/>
    </dgm:pt>
    <dgm:pt modelId="{14CCDD54-763F-451F-A05A-0B3E79B0B127}" type="pres">
      <dgm:prSet presAssocID="{E0007C4F-73C0-4314-818A-415B976D52DF}" presName="childText" presStyleLbl="bgAcc1" presStyleIdx="4" presStyleCnt="5">
        <dgm:presLayoutVars>
          <dgm:bulletEnabled val="1"/>
        </dgm:presLayoutVars>
      </dgm:prSet>
      <dgm:spPr/>
    </dgm:pt>
  </dgm:ptLst>
  <dgm:cxnLst>
    <dgm:cxn modelId="{035B5F11-86AF-414B-8CEE-B5DC3C52738C}" type="presOf" srcId="{E849D094-005E-4771-B0EE-47C6F1D90301}" destId="{165BB7D9-23D0-4E96-954B-69CD99816264}" srcOrd="0" destOrd="0" presId="urn:microsoft.com/office/officeart/2005/8/layout/hierarchy3"/>
    <dgm:cxn modelId="{7D039F12-550C-43CC-B040-358F45322E7F}" srcId="{5E7D27BB-99FA-4402-82FB-C623EC139CED}" destId="{E849D094-005E-4771-B0EE-47C6F1D90301}" srcOrd="3" destOrd="0" parTransId="{B6AFD2EB-A877-4C73-AD62-8400ABAAA73B}" sibTransId="{A45BC98F-2C2F-405C-9E24-6971D2D1DB2B}"/>
    <dgm:cxn modelId="{2EC3883F-EEB6-4787-B84E-1A88327A8CA3}" srcId="{5E7D27BB-99FA-4402-82FB-C623EC139CED}" destId="{C1F15740-2197-4BB5-8A2E-CABD066AB63D}" srcOrd="1" destOrd="0" parTransId="{C717A8A0-F003-4E95-8F84-B22BA4248AEC}" sibTransId="{05EDF0F4-F18F-4406-9E2B-5595AEE8C568}"/>
    <dgm:cxn modelId="{62D68367-B10F-401A-AC5E-984E6CB23CF4}" srcId="{5E7D27BB-99FA-4402-82FB-C623EC139CED}" destId="{AA5E66FD-AE95-45B0-BB78-5CF5B9EF84A4}" srcOrd="2" destOrd="0" parTransId="{864218C7-0277-4FFE-8DC7-7D7EC82D50EA}" sibTransId="{9756CA15-3E03-45E5-9361-8F10B454F801}"/>
    <dgm:cxn modelId="{94363D54-7EE4-4A3F-9B6E-3F8BBEB71235}" type="presOf" srcId="{4608EB3F-97F0-4603-A490-1E34F02B528F}" destId="{0E255266-04EF-42FC-95D9-7CFCC8B76697}" srcOrd="0" destOrd="0" presId="urn:microsoft.com/office/officeart/2005/8/layout/hierarchy3"/>
    <dgm:cxn modelId="{D387A377-C4C6-4831-B968-6EAE329DE025}" type="presOf" srcId="{21C6D59B-1FB1-4F08-895E-D39A57073767}" destId="{21B6FC22-2555-4684-90A4-E3FA56F9FBEB}" srcOrd="0" destOrd="0" presId="urn:microsoft.com/office/officeart/2005/8/layout/hierarchy3"/>
    <dgm:cxn modelId="{B933C280-648B-43FB-9521-3BF48C56E32F}" type="presOf" srcId="{5E7D27BB-99FA-4402-82FB-C623EC139CED}" destId="{264F7ECD-FCC9-4E8E-BAB4-9FEBE0A2B323}" srcOrd="1" destOrd="0" presId="urn:microsoft.com/office/officeart/2005/8/layout/hierarchy3"/>
    <dgm:cxn modelId="{C7A44D84-5D92-4510-A8A9-07CB957152D3}" type="presOf" srcId="{B6AFD2EB-A877-4C73-AD62-8400ABAAA73B}" destId="{A6101516-3513-4B72-B996-F650A23E1E27}" srcOrd="0" destOrd="0" presId="urn:microsoft.com/office/officeart/2005/8/layout/hierarchy3"/>
    <dgm:cxn modelId="{B19D4E8A-DF7C-4E68-BD4D-8303CA11907C}" srcId="{5E7D27BB-99FA-4402-82FB-C623EC139CED}" destId="{21C6D59B-1FB1-4F08-895E-D39A57073767}" srcOrd="0" destOrd="0" parTransId="{FB6DF56D-59E5-4BCA-AAD8-72673D2B2593}" sibTransId="{A748128F-DF38-4224-AE0C-3EBF538E14C8}"/>
    <dgm:cxn modelId="{742E2391-B49C-4013-ADD2-551F7E6DD573}" type="presOf" srcId="{C717A8A0-F003-4E95-8F84-B22BA4248AEC}" destId="{8AA00B9E-B064-4FF4-A876-271D1439800D}" srcOrd="0" destOrd="0" presId="urn:microsoft.com/office/officeart/2005/8/layout/hierarchy3"/>
    <dgm:cxn modelId="{BCFA539A-285A-45A1-8411-D2C6AE8D45CE}" type="presOf" srcId="{E0007C4F-73C0-4314-818A-415B976D52DF}" destId="{14CCDD54-763F-451F-A05A-0B3E79B0B127}" srcOrd="0" destOrd="0" presId="urn:microsoft.com/office/officeart/2005/8/layout/hierarchy3"/>
    <dgm:cxn modelId="{CA5F4DA6-50F2-40B9-B341-5743C3F3BD74}" srcId="{5DA52218-D747-4554-BA40-7E7DA6D1B6AE}" destId="{5E7D27BB-99FA-4402-82FB-C623EC139CED}" srcOrd="0" destOrd="0" parTransId="{62B6FCAE-9EFE-49A9-8793-14531E2743A0}" sibTransId="{6BB6EEEC-6293-4BFE-871A-211F094491F9}"/>
    <dgm:cxn modelId="{BC3CB4A6-9CC0-4509-BC67-6EFE6C1D8C45}" type="presOf" srcId="{FB6DF56D-59E5-4BCA-AAD8-72673D2B2593}" destId="{08D93848-08EC-42BF-A5EC-B05706D7C1B8}" srcOrd="0" destOrd="0" presId="urn:microsoft.com/office/officeart/2005/8/layout/hierarchy3"/>
    <dgm:cxn modelId="{3A50DEAC-1CE9-4AEB-9F7B-1D439BF78DA5}" type="presOf" srcId="{C1F15740-2197-4BB5-8A2E-CABD066AB63D}" destId="{3CE1FB60-67B4-40B0-99CE-1FA130854062}" srcOrd="0" destOrd="0" presId="urn:microsoft.com/office/officeart/2005/8/layout/hierarchy3"/>
    <dgm:cxn modelId="{C0DF50B1-7A66-4B4E-BDF4-7470A7430D01}" type="presOf" srcId="{864218C7-0277-4FFE-8DC7-7D7EC82D50EA}" destId="{08EB15F7-90A8-4F03-9AF7-C42CC9D22EAD}" srcOrd="0" destOrd="0" presId="urn:microsoft.com/office/officeart/2005/8/layout/hierarchy3"/>
    <dgm:cxn modelId="{AF3ACDC8-E573-4829-87F4-873C2634DBC2}" type="presOf" srcId="{5DA52218-D747-4554-BA40-7E7DA6D1B6AE}" destId="{3C0371AC-B1A0-42DF-8752-0D0B04C3666C}" srcOrd="0" destOrd="0" presId="urn:microsoft.com/office/officeart/2005/8/layout/hierarchy3"/>
    <dgm:cxn modelId="{9FD4B1DA-D394-4A37-B402-4CC7F53FEF28}" type="presOf" srcId="{5E7D27BB-99FA-4402-82FB-C623EC139CED}" destId="{7843420C-7E13-49FB-A303-7564EFCDDEB5}" srcOrd="0" destOrd="0" presId="urn:microsoft.com/office/officeart/2005/8/layout/hierarchy3"/>
    <dgm:cxn modelId="{411CDFF3-860D-4D8C-9EBD-95E5A807CDEB}" type="presOf" srcId="{AA5E66FD-AE95-45B0-BB78-5CF5B9EF84A4}" destId="{4E98680E-BC6A-430B-AAEB-6E4ED7F02F83}" srcOrd="0" destOrd="0" presId="urn:microsoft.com/office/officeart/2005/8/layout/hierarchy3"/>
    <dgm:cxn modelId="{569272FF-3D0B-4907-986D-6A34733A0BA2}" srcId="{5E7D27BB-99FA-4402-82FB-C623EC139CED}" destId="{E0007C4F-73C0-4314-818A-415B976D52DF}" srcOrd="4" destOrd="0" parTransId="{4608EB3F-97F0-4603-A490-1E34F02B528F}" sibTransId="{0E93A235-EBDD-48A9-851B-A261C1D3CA8B}"/>
    <dgm:cxn modelId="{4BC5FF07-9238-461D-A1DA-A2843A35C460}" type="presParOf" srcId="{3C0371AC-B1A0-42DF-8752-0D0B04C3666C}" destId="{11D844F6-3ADD-48BC-9560-586641CEA5C7}" srcOrd="0" destOrd="0" presId="urn:microsoft.com/office/officeart/2005/8/layout/hierarchy3"/>
    <dgm:cxn modelId="{9EBF6BE7-C56F-42FD-9401-EDC4DB359D8A}" type="presParOf" srcId="{11D844F6-3ADD-48BC-9560-586641CEA5C7}" destId="{A74109DF-D76D-4D0B-94FE-9004433BFFBC}" srcOrd="0" destOrd="0" presId="urn:microsoft.com/office/officeart/2005/8/layout/hierarchy3"/>
    <dgm:cxn modelId="{C55482E1-F88C-48AF-9BD2-965B93535AD5}" type="presParOf" srcId="{A74109DF-D76D-4D0B-94FE-9004433BFFBC}" destId="{7843420C-7E13-49FB-A303-7564EFCDDEB5}" srcOrd="0" destOrd="0" presId="urn:microsoft.com/office/officeart/2005/8/layout/hierarchy3"/>
    <dgm:cxn modelId="{9E23637D-C52D-4B00-8078-762DB37D11F4}" type="presParOf" srcId="{A74109DF-D76D-4D0B-94FE-9004433BFFBC}" destId="{264F7ECD-FCC9-4E8E-BAB4-9FEBE0A2B323}" srcOrd="1" destOrd="0" presId="urn:microsoft.com/office/officeart/2005/8/layout/hierarchy3"/>
    <dgm:cxn modelId="{8A8ECECC-F2CD-4BA9-AB26-62969A62EFAE}" type="presParOf" srcId="{11D844F6-3ADD-48BC-9560-586641CEA5C7}" destId="{8FAFA351-893C-4908-A950-2FD81CD78B33}" srcOrd="1" destOrd="0" presId="urn:microsoft.com/office/officeart/2005/8/layout/hierarchy3"/>
    <dgm:cxn modelId="{FBBBDFCD-B6E3-4C90-A8AB-EB52EF6FE665}" type="presParOf" srcId="{8FAFA351-893C-4908-A950-2FD81CD78B33}" destId="{08D93848-08EC-42BF-A5EC-B05706D7C1B8}" srcOrd="0" destOrd="0" presId="urn:microsoft.com/office/officeart/2005/8/layout/hierarchy3"/>
    <dgm:cxn modelId="{988EE079-E163-4C26-A468-0A51A4FD76ED}" type="presParOf" srcId="{8FAFA351-893C-4908-A950-2FD81CD78B33}" destId="{21B6FC22-2555-4684-90A4-E3FA56F9FBEB}" srcOrd="1" destOrd="0" presId="urn:microsoft.com/office/officeart/2005/8/layout/hierarchy3"/>
    <dgm:cxn modelId="{24BE8939-C902-4888-B57B-091A8351AE27}" type="presParOf" srcId="{8FAFA351-893C-4908-A950-2FD81CD78B33}" destId="{8AA00B9E-B064-4FF4-A876-271D1439800D}" srcOrd="2" destOrd="0" presId="urn:microsoft.com/office/officeart/2005/8/layout/hierarchy3"/>
    <dgm:cxn modelId="{5AC6D9A3-B114-4878-9E45-B2CB4F4635E9}" type="presParOf" srcId="{8FAFA351-893C-4908-A950-2FD81CD78B33}" destId="{3CE1FB60-67B4-40B0-99CE-1FA130854062}" srcOrd="3" destOrd="0" presId="urn:microsoft.com/office/officeart/2005/8/layout/hierarchy3"/>
    <dgm:cxn modelId="{0479DADA-2611-43DE-AB40-63ED2D8DEEBA}" type="presParOf" srcId="{8FAFA351-893C-4908-A950-2FD81CD78B33}" destId="{08EB15F7-90A8-4F03-9AF7-C42CC9D22EAD}" srcOrd="4" destOrd="0" presId="urn:microsoft.com/office/officeart/2005/8/layout/hierarchy3"/>
    <dgm:cxn modelId="{B02F9E06-64C3-4899-8925-ED8C9850210F}" type="presParOf" srcId="{8FAFA351-893C-4908-A950-2FD81CD78B33}" destId="{4E98680E-BC6A-430B-AAEB-6E4ED7F02F83}" srcOrd="5" destOrd="0" presId="urn:microsoft.com/office/officeart/2005/8/layout/hierarchy3"/>
    <dgm:cxn modelId="{F3B35B6B-B377-49AF-9169-A5E750EB0F6E}" type="presParOf" srcId="{8FAFA351-893C-4908-A950-2FD81CD78B33}" destId="{A6101516-3513-4B72-B996-F650A23E1E27}" srcOrd="6" destOrd="0" presId="urn:microsoft.com/office/officeart/2005/8/layout/hierarchy3"/>
    <dgm:cxn modelId="{423756F4-250C-4298-A55C-487E2D2B2587}" type="presParOf" srcId="{8FAFA351-893C-4908-A950-2FD81CD78B33}" destId="{165BB7D9-23D0-4E96-954B-69CD99816264}" srcOrd="7" destOrd="0" presId="urn:microsoft.com/office/officeart/2005/8/layout/hierarchy3"/>
    <dgm:cxn modelId="{4D8A8850-D777-411A-A596-8B6763EC766C}" type="presParOf" srcId="{8FAFA351-893C-4908-A950-2FD81CD78B33}" destId="{0E255266-04EF-42FC-95D9-7CFCC8B76697}" srcOrd="8" destOrd="0" presId="urn:microsoft.com/office/officeart/2005/8/layout/hierarchy3"/>
    <dgm:cxn modelId="{C76B25A6-5119-48EA-8F00-89F599186983}" type="presParOf" srcId="{8FAFA351-893C-4908-A950-2FD81CD78B33}" destId="{14CCDD54-763F-451F-A05A-0B3E79B0B127}" srcOrd="9" destOrd="0" presId="urn:microsoft.com/office/officeart/2005/8/layout/hierarchy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23300DC-01D4-4B12-8D32-F6307428B58D}"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05CF303E-DF26-48E6-8138-AF5D0C3F1B11}">
      <dgm:prSet phldrT="[Text]"/>
      <dgm:spPr/>
      <dgm:t>
        <a:bodyPr/>
        <a:lstStyle/>
        <a:p>
          <a:r>
            <a:rPr lang="en-US" dirty="0"/>
            <a:t>Credits</a:t>
          </a:r>
        </a:p>
      </dgm:t>
    </dgm:pt>
    <dgm:pt modelId="{AE0F7AC6-F8C4-4F58-95A0-CA115D8745F4}" type="parTrans" cxnId="{CCDDF93C-2EC6-428A-BC8F-E0FB8D4F3474}">
      <dgm:prSet/>
      <dgm:spPr/>
      <dgm:t>
        <a:bodyPr/>
        <a:lstStyle/>
        <a:p>
          <a:endParaRPr lang="en-US"/>
        </a:p>
      </dgm:t>
    </dgm:pt>
    <dgm:pt modelId="{9C6265AD-22B9-4ACE-B41F-8C0BA0AE8CA5}" type="sibTrans" cxnId="{CCDDF93C-2EC6-428A-BC8F-E0FB8D4F3474}">
      <dgm:prSet/>
      <dgm:spPr/>
      <dgm:t>
        <a:bodyPr/>
        <a:lstStyle/>
        <a:p>
          <a:endParaRPr lang="en-US"/>
        </a:p>
      </dgm:t>
    </dgm:pt>
    <dgm:pt modelId="{49B6A42D-9262-4CFC-B8BB-4B3DCA1FE147}">
      <dgm:prSet phldrT="[Text]"/>
      <dgm:spPr/>
      <dgm:t>
        <a:bodyPr/>
        <a:lstStyle/>
        <a:p>
          <a:r>
            <a:rPr lang="en-US" dirty="0"/>
            <a:t>ISD Credit</a:t>
          </a:r>
        </a:p>
      </dgm:t>
    </dgm:pt>
    <dgm:pt modelId="{A04EA491-2C55-4111-B48B-FA8E04B30D41}" type="parTrans" cxnId="{ACD9032F-544B-4C3F-8FBD-2330610E98A7}">
      <dgm:prSet/>
      <dgm:spPr/>
      <dgm:t>
        <a:bodyPr/>
        <a:lstStyle/>
        <a:p>
          <a:endParaRPr lang="en-US"/>
        </a:p>
      </dgm:t>
    </dgm:pt>
    <dgm:pt modelId="{3AD80490-1ED9-4152-BAC9-39F5AF70DB0A}" type="sibTrans" cxnId="{ACD9032F-544B-4C3F-8FBD-2330610E98A7}">
      <dgm:prSet/>
      <dgm:spPr/>
      <dgm:t>
        <a:bodyPr/>
        <a:lstStyle/>
        <a:p>
          <a:endParaRPr lang="en-US"/>
        </a:p>
      </dgm:t>
    </dgm:pt>
    <dgm:pt modelId="{ED310B7D-A85E-4515-AB30-19D7F2ADA20B}">
      <dgm:prSet phldrT="[Text]"/>
      <dgm:spPr/>
      <dgm:t>
        <a:bodyPr/>
        <a:lstStyle/>
        <a:p>
          <a:r>
            <a:rPr lang="en-US" dirty="0"/>
            <a:t>Table 8</a:t>
          </a:r>
        </a:p>
      </dgm:t>
    </dgm:pt>
    <dgm:pt modelId="{3EA01A81-445B-405C-B423-E9EF0E0ECB55}" type="parTrans" cxnId="{456D99A1-3CB5-4F13-974C-C7000909D4D1}">
      <dgm:prSet/>
      <dgm:spPr/>
      <dgm:t>
        <a:bodyPr/>
        <a:lstStyle/>
        <a:p>
          <a:endParaRPr lang="en-US"/>
        </a:p>
      </dgm:t>
    </dgm:pt>
    <dgm:pt modelId="{D364FAEF-D31E-4087-AF1D-DDF6D7FEB6A0}" type="sibTrans" cxnId="{456D99A1-3CB5-4F13-974C-C7000909D4D1}">
      <dgm:prSet/>
      <dgm:spPr/>
      <dgm:t>
        <a:bodyPr/>
        <a:lstStyle/>
        <a:p>
          <a:endParaRPr lang="en-US"/>
        </a:p>
      </dgm:t>
    </dgm:pt>
    <dgm:pt modelId="{51DEA7A9-DF9A-4831-9358-7CD51507F2B5}">
      <dgm:prSet phldrT="[Text]"/>
      <dgm:spPr/>
      <dgm:t>
        <a:bodyPr/>
        <a:lstStyle/>
        <a:p>
          <a:r>
            <a:rPr lang="en-US" dirty="0"/>
            <a:t>TDS + TCS</a:t>
          </a:r>
        </a:p>
      </dgm:t>
    </dgm:pt>
    <dgm:pt modelId="{2DBEF41F-BCAC-4913-8D2B-E06F99C623C3}" type="parTrans" cxnId="{2C156BB2-7342-43DA-9417-D80D85B36983}">
      <dgm:prSet/>
      <dgm:spPr/>
      <dgm:t>
        <a:bodyPr/>
        <a:lstStyle/>
        <a:p>
          <a:endParaRPr lang="en-US"/>
        </a:p>
      </dgm:t>
    </dgm:pt>
    <dgm:pt modelId="{C60E631F-3F4B-45EA-BE2A-706992733BDD}" type="sibTrans" cxnId="{2C156BB2-7342-43DA-9417-D80D85B36983}">
      <dgm:prSet/>
      <dgm:spPr/>
      <dgm:t>
        <a:bodyPr/>
        <a:lstStyle/>
        <a:p>
          <a:endParaRPr lang="en-US"/>
        </a:p>
      </dgm:t>
    </dgm:pt>
    <dgm:pt modelId="{BC81FD37-E16E-4F4E-8593-E6A9AEB564D1}">
      <dgm:prSet phldrT="[Text]"/>
      <dgm:spPr/>
      <dgm:t>
        <a:bodyPr/>
        <a:lstStyle/>
        <a:p>
          <a:r>
            <a:rPr lang="en-US" dirty="0"/>
            <a:t>Table 9</a:t>
          </a:r>
        </a:p>
      </dgm:t>
    </dgm:pt>
    <dgm:pt modelId="{2F8A32B4-4C32-4AE0-895F-E2666160E858}" type="parTrans" cxnId="{337FEC32-133D-4D54-A978-6C9FB6FACC15}">
      <dgm:prSet/>
      <dgm:spPr/>
      <dgm:t>
        <a:bodyPr/>
        <a:lstStyle/>
        <a:p>
          <a:endParaRPr lang="en-US"/>
        </a:p>
      </dgm:t>
    </dgm:pt>
    <dgm:pt modelId="{19515373-48B8-4313-AF28-DFD12DAD68FB}" type="sibTrans" cxnId="{337FEC32-133D-4D54-A978-6C9FB6FACC15}">
      <dgm:prSet/>
      <dgm:spPr/>
      <dgm:t>
        <a:bodyPr/>
        <a:lstStyle/>
        <a:p>
          <a:endParaRPr lang="en-US"/>
        </a:p>
      </dgm:t>
    </dgm:pt>
    <dgm:pt modelId="{53EB42EE-E398-4768-9D77-483A8A80493A}">
      <dgm:prSet phldrT="[Text]"/>
      <dgm:spPr/>
      <dgm:t>
        <a:bodyPr/>
        <a:lstStyle/>
        <a:p>
          <a:r>
            <a:rPr lang="en-US" dirty="0"/>
            <a:t>URD Payments</a:t>
          </a:r>
        </a:p>
      </dgm:t>
    </dgm:pt>
    <dgm:pt modelId="{B941D225-1BE6-493C-84EF-17BA20992CB1}" type="parTrans" cxnId="{CE99EE17-F31B-4C0F-B425-1BE6456F824B}">
      <dgm:prSet/>
      <dgm:spPr/>
      <dgm:t>
        <a:bodyPr/>
        <a:lstStyle/>
        <a:p>
          <a:endParaRPr lang="en-US"/>
        </a:p>
      </dgm:t>
    </dgm:pt>
    <dgm:pt modelId="{0F6E3E08-0689-421C-8F75-0371ADBD0624}" type="sibTrans" cxnId="{CE99EE17-F31B-4C0F-B425-1BE6456F824B}">
      <dgm:prSet/>
      <dgm:spPr/>
      <dgm:t>
        <a:bodyPr/>
        <a:lstStyle/>
        <a:p>
          <a:endParaRPr lang="en-US"/>
        </a:p>
      </dgm:t>
    </dgm:pt>
    <dgm:pt modelId="{4071408D-6A6D-4EBE-BE0E-AB780FC08611}">
      <dgm:prSet phldrT="[Text]"/>
      <dgm:spPr/>
      <dgm:t>
        <a:bodyPr/>
        <a:lstStyle/>
        <a:p>
          <a:r>
            <a:rPr lang="en-US" dirty="0"/>
            <a:t>Liability + Reversal on Payment</a:t>
          </a:r>
        </a:p>
      </dgm:t>
    </dgm:pt>
    <dgm:pt modelId="{7B8F5E63-818D-4587-9D51-DBD1CDC3E787}" type="parTrans" cxnId="{A9508D9B-A5C6-43B2-ACC4-C2257AB45957}">
      <dgm:prSet/>
      <dgm:spPr/>
      <dgm:t>
        <a:bodyPr/>
        <a:lstStyle/>
        <a:p>
          <a:endParaRPr lang="en-US"/>
        </a:p>
      </dgm:t>
    </dgm:pt>
    <dgm:pt modelId="{EE8E64D2-C3A6-4498-8431-F7FD5229DEE4}" type="sibTrans" cxnId="{A9508D9B-A5C6-43B2-ACC4-C2257AB45957}">
      <dgm:prSet/>
      <dgm:spPr/>
      <dgm:t>
        <a:bodyPr/>
        <a:lstStyle/>
        <a:p>
          <a:endParaRPr lang="en-US"/>
        </a:p>
      </dgm:t>
    </dgm:pt>
    <dgm:pt modelId="{5C632E1D-9A69-45F9-A681-09411C95C01D}">
      <dgm:prSet phldrT="[Text]"/>
      <dgm:spPr/>
      <dgm:t>
        <a:bodyPr/>
        <a:lstStyle/>
        <a:p>
          <a:r>
            <a:rPr lang="en-US" dirty="0"/>
            <a:t>Table 10</a:t>
          </a:r>
        </a:p>
      </dgm:t>
    </dgm:pt>
    <dgm:pt modelId="{EC5F1A55-02DF-4603-A027-6E0872C0532C}" type="parTrans" cxnId="{EDB2D323-A06E-4380-B3D8-3C94FE19F302}">
      <dgm:prSet/>
      <dgm:spPr/>
      <dgm:t>
        <a:bodyPr/>
        <a:lstStyle/>
        <a:p>
          <a:endParaRPr lang="en-US"/>
        </a:p>
      </dgm:t>
    </dgm:pt>
    <dgm:pt modelId="{628277E7-2872-4DE6-BCB7-E226F0DBEAA2}" type="sibTrans" cxnId="{EDB2D323-A06E-4380-B3D8-3C94FE19F302}">
      <dgm:prSet/>
      <dgm:spPr/>
      <dgm:t>
        <a:bodyPr/>
        <a:lstStyle/>
        <a:p>
          <a:endParaRPr lang="en-US"/>
        </a:p>
      </dgm:t>
    </dgm:pt>
    <dgm:pt modelId="{9B444B98-D1A8-4842-BCD9-00F4B6F6721E}">
      <dgm:prSet phldrT="[Text]"/>
      <dgm:spPr/>
      <dgm:t>
        <a:bodyPr/>
        <a:lstStyle/>
        <a:p>
          <a:r>
            <a:rPr lang="en-US" dirty="0"/>
            <a:t>Adjustments to Registered Purchase</a:t>
          </a:r>
        </a:p>
      </dgm:t>
    </dgm:pt>
    <dgm:pt modelId="{7B1CCF71-0C1F-49E9-8D83-2C40087B0BDD}" type="parTrans" cxnId="{0A2018C9-9340-4B92-AC1B-8F2A96F0EDC1}">
      <dgm:prSet/>
      <dgm:spPr/>
      <dgm:t>
        <a:bodyPr/>
        <a:lstStyle/>
        <a:p>
          <a:endParaRPr lang="en-US"/>
        </a:p>
      </dgm:t>
    </dgm:pt>
    <dgm:pt modelId="{578FBE28-F3DA-434C-BAC0-75BB694FD8D2}" type="sibTrans" cxnId="{0A2018C9-9340-4B92-AC1B-8F2A96F0EDC1}">
      <dgm:prSet/>
      <dgm:spPr/>
      <dgm:t>
        <a:bodyPr/>
        <a:lstStyle/>
        <a:p>
          <a:endParaRPr lang="en-US"/>
        </a:p>
      </dgm:t>
    </dgm:pt>
    <dgm:pt modelId="{F84EEC7C-DE69-44DF-BB7C-E43DE714E966}">
      <dgm:prSet phldrT="[Text]"/>
      <dgm:spPr/>
      <dgm:t>
        <a:bodyPr/>
        <a:lstStyle/>
        <a:p>
          <a:r>
            <a:rPr lang="en-US" dirty="0"/>
            <a:t>Table 3,4,5</a:t>
          </a:r>
        </a:p>
      </dgm:t>
    </dgm:pt>
    <dgm:pt modelId="{F21180D0-4928-47A3-B8CC-1337C81E067A}" type="parTrans" cxnId="{2099CAC5-62AA-4038-BF9F-5695FB338451}">
      <dgm:prSet/>
      <dgm:spPr/>
      <dgm:t>
        <a:bodyPr/>
        <a:lstStyle/>
        <a:p>
          <a:endParaRPr lang="en-US"/>
        </a:p>
      </dgm:t>
    </dgm:pt>
    <dgm:pt modelId="{AFDA65C2-9314-44C8-9D93-519035D1872D}" type="sibTrans" cxnId="{2099CAC5-62AA-4038-BF9F-5695FB338451}">
      <dgm:prSet/>
      <dgm:spPr/>
      <dgm:t>
        <a:bodyPr/>
        <a:lstStyle/>
        <a:p>
          <a:endParaRPr lang="en-US"/>
        </a:p>
      </dgm:t>
    </dgm:pt>
    <dgm:pt modelId="{D81CC9A0-006F-4481-976D-E4CEBA2D4970}">
      <dgm:prSet phldrT="[Text]"/>
      <dgm:spPr/>
      <dgm:t>
        <a:bodyPr/>
        <a:lstStyle/>
        <a:p>
          <a:r>
            <a:rPr lang="en-US" dirty="0"/>
            <a:t>Table 6</a:t>
          </a:r>
        </a:p>
      </dgm:t>
    </dgm:pt>
    <dgm:pt modelId="{AA1CA20F-E2BD-44CA-BC80-391F4E6C4471}" type="parTrans" cxnId="{3EBCED7F-3FFF-428D-871C-5AAACA5E389B}">
      <dgm:prSet/>
      <dgm:spPr/>
      <dgm:t>
        <a:bodyPr/>
        <a:lstStyle/>
        <a:p>
          <a:endParaRPr lang="en-US"/>
        </a:p>
      </dgm:t>
    </dgm:pt>
    <dgm:pt modelId="{ABDD46D3-EFBE-4850-ACAB-238995521229}" type="sibTrans" cxnId="{3EBCED7F-3FFF-428D-871C-5AAACA5E389B}">
      <dgm:prSet/>
      <dgm:spPr/>
      <dgm:t>
        <a:bodyPr/>
        <a:lstStyle/>
        <a:p>
          <a:endParaRPr lang="en-US"/>
        </a:p>
      </dgm:t>
    </dgm:pt>
    <dgm:pt modelId="{12FD6D05-7AA7-4E6A-B849-D8831713A4A4}">
      <dgm:prSet phldrT="[Text]"/>
      <dgm:spPr/>
      <dgm:t>
        <a:bodyPr/>
        <a:lstStyle/>
        <a:p>
          <a:r>
            <a:rPr lang="en-US" dirty="0"/>
            <a:t>ITC Adjustment</a:t>
          </a:r>
        </a:p>
      </dgm:t>
    </dgm:pt>
    <dgm:pt modelId="{9634ABBC-324B-4384-A0E0-868689BC6639}" type="parTrans" cxnId="{39A6B877-C635-40BB-A02A-ACE5E0007CF7}">
      <dgm:prSet/>
      <dgm:spPr/>
      <dgm:t>
        <a:bodyPr/>
        <a:lstStyle/>
        <a:p>
          <a:endParaRPr lang="en-US"/>
        </a:p>
      </dgm:t>
    </dgm:pt>
    <dgm:pt modelId="{1EBAC537-B0E1-4E6D-81B1-9BD0A48C5D6F}" type="sibTrans" cxnId="{39A6B877-C635-40BB-A02A-ACE5E0007CF7}">
      <dgm:prSet/>
      <dgm:spPr/>
      <dgm:t>
        <a:bodyPr/>
        <a:lstStyle/>
        <a:p>
          <a:endParaRPr lang="en-US"/>
        </a:p>
      </dgm:t>
    </dgm:pt>
    <dgm:pt modelId="{94AEAAC0-639B-4FC4-87CD-E4FC28C781DE}">
      <dgm:prSet phldrT="[Text]"/>
      <dgm:spPr/>
      <dgm:t>
        <a:bodyPr/>
        <a:lstStyle/>
        <a:p>
          <a:r>
            <a:rPr lang="en-US" dirty="0"/>
            <a:t>Rules / Common Credits</a:t>
          </a:r>
        </a:p>
      </dgm:t>
    </dgm:pt>
    <dgm:pt modelId="{166493CA-FE39-4E6E-8823-19CB4E4DDFE6}" type="parTrans" cxnId="{4440A407-422D-4604-B94A-FEE7507B6C3F}">
      <dgm:prSet/>
      <dgm:spPr/>
      <dgm:t>
        <a:bodyPr/>
        <a:lstStyle/>
        <a:p>
          <a:endParaRPr lang="en-US"/>
        </a:p>
      </dgm:t>
    </dgm:pt>
    <dgm:pt modelId="{2D9A10A5-EE4D-42CB-A05A-319553967C2F}" type="sibTrans" cxnId="{4440A407-422D-4604-B94A-FEE7507B6C3F}">
      <dgm:prSet/>
      <dgm:spPr/>
      <dgm:t>
        <a:bodyPr/>
        <a:lstStyle/>
        <a:p>
          <a:endParaRPr lang="en-US"/>
        </a:p>
      </dgm:t>
    </dgm:pt>
    <dgm:pt modelId="{0755F6D9-3936-48E5-A5A2-E461846E0FF6}">
      <dgm:prSet phldrT="[Text]"/>
      <dgm:spPr/>
      <dgm:t>
        <a:bodyPr/>
        <a:lstStyle/>
        <a:p>
          <a:r>
            <a:rPr lang="en-US" dirty="0"/>
            <a:t>Table 11</a:t>
          </a:r>
        </a:p>
      </dgm:t>
    </dgm:pt>
    <dgm:pt modelId="{AFBF8FB8-9AA5-4800-8D13-E242F486143D}" type="parTrans" cxnId="{6B894042-E242-46F8-8E29-3865A74E0FDD}">
      <dgm:prSet/>
      <dgm:spPr/>
      <dgm:t>
        <a:bodyPr/>
        <a:lstStyle/>
        <a:p>
          <a:endParaRPr lang="en-US"/>
        </a:p>
      </dgm:t>
    </dgm:pt>
    <dgm:pt modelId="{82A728CE-3E5D-4689-AF8C-EC952EA43B08}" type="sibTrans" cxnId="{6B894042-E242-46F8-8E29-3865A74E0FDD}">
      <dgm:prSet/>
      <dgm:spPr/>
      <dgm:t>
        <a:bodyPr/>
        <a:lstStyle/>
        <a:p>
          <a:endParaRPr lang="en-US"/>
        </a:p>
      </dgm:t>
    </dgm:pt>
    <dgm:pt modelId="{42BFCBAE-0EFA-4164-960E-97CCBAECE038}">
      <dgm:prSet phldrT="[Text]"/>
      <dgm:spPr/>
      <dgm:t>
        <a:bodyPr/>
        <a:lstStyle/>
        <a:p>
          <a:r>
            <a:rPr lang="en-US" dirty="0"/>
            <a:t>Purchase Summary</a:t>
          </a:r>
        </a:p>
      </dgm:t>
    </dgm:pt>
    <dgm:pt modelId="{83ED9486-7FBE-4A02-93FF-8DEDADBDC371}" type="parTrans" cxnId="{5997DBE6-7F12-4410-81C0-E832B4483E60}">
      <dgm:prSet/>
      <dgm:spPr/>
      <dgm:t>
        <a:bodyPr/>
        <a:lstStyle/>
        <a:p>
          <a:endParaRPr lang="en-US"/>
        </a:p>
      </dgm:t>
    </dgm:pt>
    <dgm:pt modelId="{67F577A5-9889-4CC1-92E0-1873F4FAC0BA}" type="sibTrans" cxnId="{5997DBE6-7F12-4410-81C0-E832B4483E60}">
      <dgm:prSet/>
      <dgm:spPr/>
      <dgm:t>
        <a:bodyPr/>
        <a:lstStyle/>
        <a:p>
          <a:endParaRPr lang="en-US"/>
        </a:p>
      </dgm:t>
    </dgm:pt>
    <dgm:pt modelId="{7307EBEA-94B0-42B4-9303-ECE18AE55F66}">
      <dgm:prSet phldrT="[Text]" custT="1"/>
      <dgm:spPr/>
      <dgm:t>
        <a:bodyPr/>
        <a:lstStyle/>
        <a:p>
          <a:r>
            <a:rPr lang="en-US" sz="1800" dirty="0"/>
            <a:t>HSN Wise : </a:t>
          </a:r>
          <a:r>
            <a:rPr lang="en-US" sz="1400" dirty="0" err="1"/>
            <a:t>Qty</a:t>
          </a:r>
          <a:r>
            <a:rPr lang="en-US" sz="1400" dirty="0"/>
            <a:t> / Value / Tax</a:t>
          </a:r>
        </a:p>
      </dgm:t>
    </dgm:pt>
    <dgm:pt modelId="{0963156B-1B6C-495B-975A-A5C9DEB8F6DC}" type="parTrans" cxnId="{B14C79DC-EA8D-455B-8CDD-C1600F27B5D2}">
      <dgm:prSet/>
      <dgm:spPr/>
      <dgm:t>
        <a:bodyPr/>
        <a:lstStyle/>
        <a:p>
          <a:endParaRPr lang="en-US"/>
        </a:p>
      </dgm:t>
    </dgm:pt>
    <dgm:pt modelId="{ACABA736-A06E-4326-95E0-7CC3EF61304E}" type="sibTrans" cxnId="{B14C79DC-EA8D-455B-8CDD-C1600F27B5D2}">
      <dgm:prSet/>
      <dgm:spPr/>
      <dgm:t>
        <a:bodyPr/>
        <a:lstStyle/>
        <a:p>
          <a:endParaRPr lang="en-US"/>
        </a:p>
      </dgm:t>
    </dgm:pt>
    <dgm:pt modelId="{EE6AF16A-D083-466C-9DB9-F6724B928209}">
      <dgm:prSet phldrT="[Text]"/>
      <dgm:spPr/>
      <dgm:t>
        <a:bodyPr/>
        <a:lstStyle/>
        <a:p>
          <a:r>
            <a:rPr lang="en-US" dirty="0"/>
            <a:t>Table 13</a:t>
          </a:r>
        </a:p>
      </dgm:t>
    </dgm:pt>
    <dgm:pt modelId="{519CCD96-FF4F-409D-A8BC-A9BC35856C8A}" type="parTrans" cxnId="{EC9E9441-8BD4-4305-BC05-CC2F40B1F46E}">
      <dgm:prSet/>
      <dgm:spPr/>
      <dgm:t>
        <a:bodyPr/>
        <a:lstStyle/>
        <a:p>
          <a:endParaRPr lang="en-US"/>
        </a:p>
      </dgm:t>
    </dgm:pt>
    <dgm:pt modelId="{6F0B600E-D33A-4676-9EEC-18E8478BD6F0}" type="sibTrans" cxnId="{EC9E9441-8BD4-4305-BC05-CC2F40B1F46E}">
      <dgm:prSet/>
      <dgm:spPr/>
      <dgm:t>
        <a:bodyPr/>
        <a:lstStyle/>
        <a:p>
          <a:endParaRPr lang="en-US"/>
        </a:p>
      </dgm:t>
    </dgm:pt>
    <dgm:pt modelId="{AAF330D4-4404-404D-9B31-FF6D97FA717B}" type="pres">
      <dgm:prSet presAssocID="{723300DC-01D4-4B12-8D32-F6307428B58D}" presName="hierChild1" presStyleCnt="0">
        <dgm:presLayoutVars>
          <dgm:chPref val="1"/>
          <dgm:dir/>
          <dgm:animOne val="branch"/>
          <dgm:animLvl val="lvl"/>
          <dgm:resizeHandles/>
        </dgm:presLayoutVars>
      </dgm:prSet>
      <dgm:spPr/>
    </dgm:pt>
    <dgm:pt modelId="{2DF35C5F-5840-4E37-845E-2C9F3500E13A}" type="pres">
      <dgm:prSet presAssocID="{9B444B98-D1A8-4842-BCD9-00F4B6F6721E}" presName="hierRoot1" presStyleCnt="0"/>
      <dgm:spPr/>
    </dgm:pt>
    <dgm:pt modelId="{EBAD00AF-6832-43D6-B21E-EC64250ADBDC}" type="pres">
      <dgm:prSet presAssocID="{9B444B98-D1A8-4842-BCD9-00F4B6F6721E}" presName="composite" presStyleCnt="0"/>
      <dgm:spPr/>
    </dgm:pt>
    <dgm:pt modelId="{C10C1E08-51AB-4A87-9F12-39D105DD11AB}" type="pres">
      <dgm:prSet presAssocID="{9B444B98-D1A8-4842-BCD9-00F4B6F6721E}" presName="background" presStyleLbl="node0" presStyleIdx="0" presStyleCnt="5"/>
      <dgm:spPr/>
    </dgm:pt>
    <dgm:pt modelId="{01F19121-BD58-43AD-8926-6D66BD765A22}" type="pres">
      <dgm:prSet presAssocID="{9B444B98-D1A8-4842-BCD9-00F4B6F6721E}" presName="text" presStyleLbl="fgAcc0" presStyleIdx="0" presStyleCnt="5">
        <dgm:presLayoutVars>
          <dgm:chPref val="3"/>
        </dgm:presLayoutVars>
      </dgm:prSet>
      <dgm:spPr/>
    </dgm:pt>
    <dgm:pt modelId="{3D13AF1B-55D6-441A-BF1F-B49597274180}" type="pres">
      <dgm:prSet presAssocID="{9B444B98-D1A8-4842-BCD9-00F4B6F6721E}" presName="hierChild2" presStyleCnt="0"/>
      <dgm:spPr/>
    </dgm:pt>
    <dgm:pt modelId="{A12C1631-92ED-45E0-B455-8717D67AFA4B}" type="pres">
      <dgm:prSet presAssocID="{F21180D0-4928-47A3-B8CC-1337C81E067A}" presName="Name10" presStyleLbl="parChTrans1D2" presStyleIdx="0" presStyleCnt="6"/>
      <dgm:spPr/>
    </dgm:pt>
    <dgm:pt modelId="{E00A18D0-252F-4E69-911E-75CE07702445}" type="pres">
      <dgm:prSet presAssocID="{F84EEC7C-DE69-44DF-BB7C-E43DE714E966}" presName="hierRoot2" presStyleCnt="0"/>
      <dgm:spPr/>
    </dgm:pt>
    <dgm:pt modelId="{15CAE818-AECF-4F96-912A-694BD76EF79B}" type="pres">
      <dgm:prSet presAssocID="{F84EEC7C-DE69-44DF-BB7C-E43DE714E966}" presName="composite2" presStyleCnt="0"/>
      <dgm:spPr/>
    </dgm:pt>
    <dgm:pt modelId="{E89770B6-1BC2-4C99-9CDC-AECE76F9DAB7}" type="pres">
      <dgm:prSet presAssocID="{F84EEC7C-DE69-44DF-BB7C-E43DE714E966}" presName="background2" presStyleLbl="node2" presStyleIdx="0" presStyleCnt="6"/>
      <dgm:spPr/>
    </dgm:pt>
    <dgm:pt modelId="{2F40BBB7-7C4A-4243-9DE9-18EC0FB06A43}" type="pres">
      <dgm:prSet presAssocID="{F84EEC7C-DE69-44DF-BB7C-E43DE714E966}" presName="text2" presStyleLbl="fgAcc2" presStyleIdx="0" presStyleCnt="6">
        <dgm:presLayoutVars>
          <dgm:chPref val="3"/>
        </dgm:presLayoutVars>
      </dgm:prSet>
      <dgm:spPr/>
    </dgm:pt>
    <dgm:pt modelId="{97FEAC98-7279-4E15-8AE0-2E0641FCA17F}" type="pres">
      <dgm:prSet presAssocID="{F84EEC7C-DE69-44DF-BB7C-E43DE714E966}" presName="hierChild3" presStyleCnt="0"/>
      <dgm:spPr/>
    </dgm:pt>
    <dgm:pt modelId="{CFFE02CD-7459-4548-B6FF-2CC8041C949A}" type="pres">
      <dgm:prSet presAssocID="{AA1CA20F-E2BD-44CA-BC80-391F4E6C4471}" presName="Name17" presStyleLbl="parChTrans1D3" presStyleIdx="0" presStyleCnt="6"/>
      <dgm:spPr/>
    </dgm:pt>
    <dgm:pt modelId="{BD7203ED-F76B-455F-A2B8-C23273F5B98C}" type="pres">
      <dgm:prSet presAssocID="{D81CC9A0-006F-4481-976D-E4CEBA2D4970}" presName="hierRoot3" presStyleCnt="0"/>
      <dgm:spPr/>
    </dgm:pt>
    <dgm:pt modelId="{5FAE8720-48A9-47EA-902C-17B3C24A6A8F}" type="pres">
      <dgm:prSet presAssocID="{D81CC9A0-006F-4481-976D-E4CEBA2D4970}" presName="composite3" presStyleCnt="0"/>
      <dgm:spPr/>
    </dgm:pt>
    <dgm:pt modelId="{8840D7A3-B69B-4CFD-BF22-D27F51D0B770}" type="pres">
      <dgm:prSet presAssocID="{D81CC9A0-006F-4481-976D-E4CEBA2D4970}" presName="background3" presStyleLbl="node3" presStyleIdx="0" presStyleCnt="6"/>
      <dgm:spPr/>
    </dgm:pt>
    <dgm:pt modelId="{DC6A20AB-107D-4444-8B0C-DC19D8A9EE4C}" type="pres">
      <dgm:prSet presAssocID="{D81CC9A0-006F-4481-976D-E4CEBA2D4970}" presName="text3" presStyleLbl="fgAcc3" presStyleIdx="0" presStyleCnt="6">
        <dgm:presLayoutVars>
          <dgm:chPref val="3"/>
        </dgm:presLayoutVars>
      </dgm:prSet>
      <dgm:spPr/>
    </dgm:pt>
    <dgm:pt modelId="{3AEE3071-57BF-451E-8CDC-2A6078BDC38C}" type="pres">
      <dgm:prSet presAssocID="{D81CC9A0-006F-4481-976D-E4CEBA2D4970}" presName="hierChild4" presStyleCnt="0"/>
      <dgm:spPr/>
    </dgm:pt>
    <dgm:pt modelId="{9816194E-91DE-4137-9745-FF33D085D86D}" type="pres">
      <dgm:prSet presAssocID="{05CF303E-DF26-48E6-8138-AF5D0C3F1B11}" presName="hierRoot1" presStyleCnt="0"/>
      <dgm:spPr/>
    </dgm:pt>
    <dgm:pt modelId="{AE39EB9A-84FD-4139-AE36-676FAB393FD7}" type="pres">
      <dgm:prSet presAssocID="{05CF303E-DF26-48E6-8138-AF5D0C3F1B11}" presName="composite" presStyleCnt="0"/>
      <dgm:spPr/>
    </dgm:pt>
    <dgm:pt modelId="{BEAD4C05-B1EE-46C0-9F4E-6D3D256FC9FC}" type="pres">
      <dgm:prSet presAssocID="{05CF303E-DF26-48E6-8138-AF5D0C3F1B11}" presName="background" presStyleLbl="node0" presStyleIdx="1" presStyleCnt="5"/>
      <dgm:spPr/>
    </dgm:pt>
    <dgm:pt modelId="{BC8B0A3D-77D6-43CD-BE4F-010A11C35B7A}" type="pres">
      <dgm:prSet presAssocID="{05CF303E-DF26-48E6-8138-AF5D0C3F1B11}" presName="text" presStyleLbl="fgAcc0" presStyleIdx="1" presStyleCnt="5">
        <dgm:presLayoutVars>
          <dgm:chPref val="3"/>
        </dgm:presLayoutVars>
      </dgm:prSet>
      <dgm:spPr/>
    </dgm:pt>
    <dgm:pt modelId="{54E43037-8C5E-49B4-8431-FF45BC6D1A17}" type="pres">
      <dgm:prSet presAssocID="{05CF303E-DF26-48E6-8138-AF5D0C3F1B11}" presName="hierChild2" presStyleCnt="0"/>
      <dgm:spPr/>
    </dgm:pt>
    <dgm:pt modelId="{B9061956-0FD3-43B1-9546-191F6AF54C5E}" type="pres">
      <dgm:prSet presAssocID="{A04EA491-2C55-4111-B48B-FA8E04B30D41}" presName="Name10" presStyleLbl="parChTrans1D2" presStyleIdx="1" presStyleCnt="6"/>
      <dgm:spPr/>
    </dgm:pt>
    <dgm:pt modelId="{805EF8D4-511C-4FB5-BD69-7AB3DAF38B10}" type="pres">
      <dgm:prSet presAssocID="{49B6A42D-9262-4CFC-B8BB-4B3DCA1FE147}" presName="hierRoot2" presStyleCnt="0"/>
      <dgm:spPr/>
    </dgm:pt>
    <dgm:pt modelId="{9EEDE6B6-2049-4A8E-A1FD-AD6FB3D48755}" type="pres">
      <dgm:prSet presAssocID="{49B6A42D-9262-4CFC-B8BB-4B3DCA1FE147}" presName="composite2" presStyleCnt="0"/>
      <dgm:spPr/>
    </dgm:pt>
    <dgm:pt modelId="{3C79A016-B87C-463B-83BF-24675278707A}" type="pres">
      <dgm:prSet presAssocID="{49B6A42D-9262-4CFC-B8BB-4B3DCA1FE147}" presName="background2" presStyleLbl="node2" presStyleIdx="1" presStyleCnt="6"/>
      <dgm:spPr/>
    </dgm:pt>
    <dgm:pt modelId="{40272D06-A74A-4FDE-9C74-226BE2C68E0A}" type="pres">
      <dgm:prSet presAssocID="{49B6A42D-9262-4CFC-B8BB-4B3DCA1FE147}" presName="text2" presStyleLbl="fgAcc2" presStyleIdx="1" presStyleCnt="6">
        <dgm:presLayoutVars>
          <dgm:chPref val="3"/>
        </dgm:presLayoutVars>
      </dgm:prSet>
      <dgm:spPr/>
    </dgm:pt>
    <dgm:pt modelId="{FBD8CA47-84F9-4C0A-AA35-E867ADD5D250}" type="pres">
      <dgm:prSet presAssocID="{49B6A42D-9262-4CFC-B8BB-4B3DCA1FE147}" presName="hierChild3" presStyleCnt="0"/>
      <dgm:spPr/>
    </dgm:pt>
    <dgm:pt modelId="{B5464C6B-0DE9-45B0-AE14-A42B6D5D202A}" type="pres">
      <dgm:prSet presAssocID="{3EA01A81-445B-405C-B423-E9EF0E0ECB55}" presName="Name17" presStyleLbl="parChTrans1D3" presStyleIdx="1" presStyleCnt="6"/>
      <dgm:spPr/>
    </dgm:pt>
    <dgm:pt modelId="{A0D2A858-D8D3-4E23-9790-039C44E9D894}" type="pres">
      <dgm:prSet presAssocID="{ED310B7D-A85E-4515-AB30-19D7F2ADA20B}" presName="hierRoot3" presStyleCnt="0"/>
      <dgm:spPr/>
    </dgm:pt>
    <dgm:pt modelId="{140E3478-79B2-46B4-9E20-6958E92A3AB3}" type="pres">
      <dgm:prSet presAssocID="{ED310B7D-A85E-4515-AB30-19D7F2ADA20B}" presName="composite3" presStyleCnt="0"/>
      <dgm:spPr/>
    </dgm:pt>
    <dgm:pt modelId="{C5AF891E-7B37-406C-8B61-EE77C9168151}" type="pres">
      <dgm:prSet presAssocID="{ED310B7D-A85E-4515-AB30-19D7F2ADA20B}" presName="background3" presStyleLbl="node3" presStyleIdx="1" presStyleCnt="6"/>
      <dgm:spPr/>
    </dgm:pt>
    <dgm:pt modelId="{06963B19-88AB-4F32-AE3B-4EEF4DCA87D5}" type="pres">
      <dgm:prSet presAssocID="{ED310B7D-A85E-4515-AB30-19D7F2ADA20B}" presName="text3" presStyleLbl="fgAcc3" presStyleIdx="1" presStyleCnt="6">
        <dgm:presLayoutVars>
          <dgm:chPref val="3"/>
        </dgm:presLayoutVars>
      </dgm:prSet>
      <dgm:spPr/>
    </dgm:pt>
    <dgm:pt modelId="{23891152-7A54-4AEC-8F41-70FA6CC1E4A1}" type="pres">
      <dgm:prSet presAssocID="{ED310B7D-A85E-4515-AB30-19D7F2ADA20B}" presName="hierChild4" presStyleCnt="0"/>
      <dgm:spPr/>
    </dgm:pt>
    <dgm:pt modelId="{F58CA2D3-30E7-48F1-856B-78270B564890}" type="pres">
      <dgm:prSet presAssocID="{2DBEF41F-BCAC-4913-8D2B-E06F99C623C3}" presName="Name10" presStyleLbl="parChTrans1D2" presStyleIdx="2" presStyleCnt="6"/>
      <dgm:spPr/>
    </dgm:pt>
    <dgm:pt modelId="{D2782DB0-585F-48BB-9CD1-C51A7F12E0CD}" type="pres">
      <dgm:prSet presAssocID="{51DEA7A9-DF9A-4831-9358-7CD51507F2B5}" presName="hierRoot2" presStyleCnt="0"/>
      <dgm:spPr/>
    </dgm:pt>
    <dgm:pt modelId="{DEA2DF39-89AB-4F78-AAD5-E424826AA553}" type="pres">
      <dgm:prSet presAssocID="{51DEA7A9-DF9A-4831-9358-7CD51507F2B5}" presName="composite2" presStyleCnt="0"/>
      <dgm:spPr/>
    </dgm:pt>
    <dgm:pt modelId="{8C903B91-F980-459E-BAA6-2A83A1125850}" type="pres">
      <dgm:prSet presAssocID="{51DEA7A9-DF9A-4831-9358-7CD51507F2B5}" presName="background2" presStyleLbl="node2" presStyleIdx="2" presStyleCnt="6"/>
      <dgm:spPr/>
    </dgm:pt>
    <dgm:pt modelId="{4E8D1E4B-1BFC-4681-A389-830DB120C4F2}" type="pres">
      <dgm:prSet presAssocID="{51DEA7A9-DF9A-4831-9358-7CD51507F2B5}" presName="text2" presStyleLbl="fgAcc2" presStyleIdx="2" presStyleCnt="6">
        <dgm:presLayoutVars>
          <dgm:chPref val="3"/>
        </dgm:presLayoutVars>
      </dgm:prSet>
      <dgm:spPr/>
    </dgm:pt>
    <dgm:pt modelId="{52151E38-43D6-43EA-8681-4D352E516443}" type="pres">
      <dgm:prSet presAssocID="{51DEA7A9-DF9A-4831-9358-7CD51507F2B5}" presName="hierChild3" presStyleCnt="0"/>
      <dgm:spPr/>
    </dgm:pt>
    <dgm:pt modelId="{D6758935-00D2-4DA1-ABF7-8D10FA787DF8}" type="pres">
      <dgm:prSet presAssocID="{2F8A32B4-4C32-4AE0-895F-E2666160E858}" presName="Name17" presStyleLbl="parChTrans1D3" presStyleIdx="2" presStyleCnt="6"/>
      <dgm:spPr/>
    </dgm:pt>
    <dgm:pt modelId="{42BD6016-26EC-4A0E-8BFB-8E64DF78ED84}" type="pres">
      <dgm:prSet presAssocID="{BC81FD37-E16E-4F4E-8593-E6A9AEB564D1}" presName="hierRoot3" presStyleCnt="0"/>
      <dgm:spPr/>
    </dgm:pt>
    <dgm:pt modelId="{A9020156-AF3D-4293-9F8F-825346209FD0}" type="pres">
      <dgm:prSet presAssocID="{BC81FD37-E16E-4F4E-8593-E6A9AEB564D1}" presName="composite3" presStyleCnt="0"/>
      <dgm:spPr/>
    </dgm:pt>
    <dgm:pt modelId="{A587BEF4-68B0-4561-A5E4-4919CB195D6F}" type="pres">
      <dgm:prSet presAssocID="{BC81FD37-E16E-4F4E-8593-E6A9AEB564D1}" presName="background3" presStyleLbl="node3" presStyleIdx="2" presStyleCnt="6"/>
      <dgm:spPr/>
    </dgm:pt>
    <dgm:pt modelId="{547AD68B-79A8-49FF-8AFA-78EEF2043A99}" type="pres">
      <dgm:prSet presAssocID="{BC81FD37-E16E-4F4E-8593-E6A9AEB564D1}" presName="text3" presStyleLbl="fgAcc3" presStyleIdx="2" presStyleCnt="6">
        <dgm:presLayoutVars>
          <dgm:chPref val="3"/>
        </dgm:presLayoutVars>
      </dgm:prSet>
      <dgm:spPr/>
    </dgm:pt>
    <dgm:pt modelId="{F030BA72-27F7-4884-BEBD-171981E681C3}" type="pres">
      <dgm:prSet presAssocID="{BC81FD37-E16E-4F4E-8593-E6A9AEB564D1}" presName="hierChild4" presStyleCnt="0"/>
      <dgm:spPr/>
    </dgm:pt>
    <dgm:pt modelId="{43C36756-267A-43DC-A302-3A323176A242}" type="pres">
      <dgm:prSet presAssocID="{53EB42EE-E398-4768-9D77-483A8A80493A}" presName="hierRoot1" presStyleCnt="0"/>
      <dgm:spPr/>
    </dgm:pt>
    <dgm:pt modelId="{05697F08-24E9-4C49-8893-62EE8BC98D66}" type="pres">
      <dgm:prSet presAssocID="{53EB42EE-E398-4768-9D77-483A8A80493A}" presName="composite" presStyleCnt="0"/>
      <dgm:spPr/>
    </dgm:pt>
    <dgm:pt modelId="{9AF427CB-646D-4121-859A-4C54AC9F9AF0}" type="pres">
      <dgm:prSet presAssocID="{53EB42EE-E398-4768-9D77-483A8A80493A}" presName="background" presStyleLbl="node0" presStyleIdx="2" presStyleCnt="5"/>
      <dgm:spPr/>
    </dgm:pt>
    <dgm:pt modelId="{CA84A561-3B71-4A1A-8DA7-BAD6E50E661C}" type="pres">
      <dgm:prSet presAssocID="{53EB42EE-E398-4768-9D77-483A8A80493A}" presName="text" presStyleLbl="fgAcc0" presStyleIdx="2" presStyleCnt="5">
        <dgm:presLayoutVars>
          <dgm:chPref val="3"/>
        </dgm:presLayoutVars>
      </dgm:prSet>
      <dgm:spPr/>
    </dgm:pt>
    <dgm:pt modelId="{410F93C9-871C-4D9D-8080-F153A0FDBCF7}" type="pres">
      <dgm:prSet presAssocID="{53EB42EE-E398-4768-9D77-483A8A80493A}" presName="hierChild2" presStyleCnt="0"/>
      <dgm:spPr/>
    </dgm:pt>
    <dgm:pt modelId="{44178292-9D3E-47BB-917E-25A8F076ABFA}" type="pres">
      <dgm:prSet presAssocID="{7B8F5E63-818D-4587-9D51-DBD1CDC3E787}" presName="Name10" presStyleLbl="parChTrans1D2" presStyleIdx="3" presStyleCnt="6"/>
      <dgm:spPr/>
    </dgm:pt>
    <dgm:pt modelId="{795110CF-6753-4D73-B135-CB61A1568A14}" type="pres">
      <dgm:prSet presAssocID="{4071408D-6A6D-4EBE-BE0E-AB780FC08611}" presName="hierRoot2" presStyleCnt="0"/>
      <dgm:spPr/>
    </dgm:pt>
    <dgm:pt modelId="{31B356BC-B06F-4C34-8700-056AF5C52D04}" type="pres">
      <dgm:prSet presAssocID="{4071408D-6A6D-4EBE-BE0E-AB780FC08611}" presName="composite2" presStyleCnt="0"/>
      <dgm:spPr/>
    </dgm:pt>
    <dgm:pt modelId="{2E19F7D9-9855-414A-A924-8209ACB2A818}" type="pres">
      <dgm:prSet presAssocID="{4071408D-6A6D-4EBE-BE0E-AB780FC08611}" presName="background2" presStyleLbl="node2" presStyleIdx="3" presStyleCnt="6"/>
      <dgm:spPr/>
    </dgm:pt>
    <dgm:pt modelId="{6F703977-FEDC-41B4-981F-B9E78CF3399E}" type="pres">
      <dgm:prSet presAssocID="{4071408D-6A6D-4EBE-BE0E-AB780FC08611}" presName="text2" presStyleLbl="fgAcc2" presStyleIdx="3" presStyleCnt="6">
        <dgm:presLayoutVars>
          <dgm:chPref val="3"/>
        </dgm:presLayoutVars>
      </dgm:prSet>
      <dgm:spPr/>
    </dgm:pt>
    <dgm:pt modelId="{F0156CC0-ACF7-46B2-A5AF-2C02434340D1}" type="pres">
      <dgm:prSet presAssocID="{4071408D-6A6D-4EBE-BE0E-AB780FC08611}" presName="hierChild3" presStyleCnt="0"/>
      <dgm:spPr/>
    </dgm:pt>
    <dgm:pt modelId="{C38F205D-D5E8-40A0-8F37-C55FADF12646}" type="pres">
      <dgm:prSet presAssocID="{EC5F1A55-02DF-4603-A027-6E0872C0532C}" presName="Name17" presStyleLbl="parChTrans1D3" presStyleIdx="3" presStyleCnt="6"/>
      <dgm:spPr/>
    </dgm:pt>
    <dgm:pt modelId="{35E9CF6C-005A-42D7-9195-821D940388A8}" type="pres">
      <dgm:prSet presAssocID="{5C632E1D-9A69-45F9-A681-09411C95C01D}" presName="hierRoot3" presStyleCnt="0"/>
      <dgm:spPr/>
    </dgm:pt>
    <dgm:pt modelId="{0020BAC1-03FC-4298-A668-99D8C890E6BC}" type="pres">
      <dgm:prSet presAssocID="{5C632E1D-9A69-45F9-A681-09411C95C01D}" presName="composite3" presStyleCnt="0"/>
      <dgm:spPr/>
    </dgm:pt>
    <dgm:pt modelId="{BD872849-F10E-4E15-B779-09B1DFB6995F}" type="pres">
      <dgm:prSet presAssocID="{5C632E1D-9A69-45F9-A681-09411C95C01D}" presName="background3" presStyleLbl="node3" presStyleIdx="3" presStyleCnt="6"/>
      <dgm:spPr/>
    </dgm:pt>
    <dgm:pt modelId="{32466C68-9452-4417-B713-60EDF0A5DAE5}" type="pres">
      <dgm:prSet presAssocID="{5C632E1D-9A69-45F9-A681-09411C95C01D}" presName="text3" presStyleLbl="fgAcc3" presStyleIdx="3" presStyleCnt="6">
        <dgm:presLayoutVars>
          <dgm:chPref val="3"/>
        </dgm:presLayoutVars>
      </dgm:prSet>
      <dgm:spPr/>
    </dgm:pt>
    <dgm:pt modelId="{D99BEA90-E5F3-49CA-AA30-3A2FEB8D80B2}" type="pres">
      <dgm:prSet presAssocID="{5C632E1D-9A69-45F9-A681-09411C95C01D}" presName="hierChild4" presStyleCnt="0"/>
      <dgm:spPr/>
    </dgm:pt>
    <dgm:pt modelId="{9FADA78F-D0C8-4E7B-AD05-42EA98E6FDE8}" type="pres">
      <dgm:prSet presAssocID="{12FD6D05-7AA7-4E6A-B849-D8831713A4A4}" presName="hierRoot1" presStyleCnt="0"/>
      <dgm:spPr/>
    </dgm:pt>
    <dgm:pt modelId="{F61F99BA-A4AA-46C8-89ED-5CE982059AE0}" type="pres">
      <dgm:prSet presAssocID="{12FD6D05-7AA7-4E6A-B849-D8831713A4A4}" presName="composite" presStyleCnt="0"/>
      <dgm:spPr/>
    </dgm:pt>
    <dgm:pt modelId="{89866A8B-AF7C-41B1-979C-4D5F856AE3CD}" type="pres">
      <dgm:prSet presAssocID="{12FD6D05-7AA7-4E6A-B849-D8831713A4A4}" presName="background" presStyleLbl="node0" presStyleIdx="3" presStyleCnt="5"/>
      <dgm:spPr/>
    </dgm:pt>
    <dgm:pt modelId="{58E838FA-1AAE-4482-93EA-0DFADA79EFF8}" type="pres">
      <dgm:prSet presAssocID="{12FD6D05-7AA7-4E6A-B849-D8831713A4A4}" presName="text" presStyleLbl="fgAcc0" presStyleIdx="3" presStyleCnt="5">
        <dgm:presLayoutVars>
          <dgm:chPref val="3"/>
        </dgm:presLayoutVars>
      </dgm:prSet>
      <dgm:spPr/>
    </dgm:pt>
    <dgm:pt modelId="{24E45A7A-888A-4BE0-801C-8CB78EA72AA4}" type="pres">
      <dgm:prSet presAssocID="{12FD6D05-7AA7-4E6A-B849-D8831713A4A4}" presName="hierChild2" presStyleCnt="0"/>
      <dgm:spPr/>
    </dgm:pt>
    <dgm:pt modelId="{67C7576C-3E0F-4E8B-A9A6-E0A94F75DCD0}" type="pres">
      <dgm:prSet presAssocID="{166493CA-FE39-4E6E-8823-19CB4E4DDFE6}" presName="Name10" presStyleLbl="parChTrans1D2" presStyleIdx="4" presStyleCnt="6"/>
      <dgm:spPr/>
    </dgm:pt>
    <dgm:pt modelId="{FF1AF442-02CA-497C-A9DB-F7DA5F4013FB}" type="pres">
      <dgm:prSet presAssocID="{94AEAAC0-639B-4FC4-87CD-E4FC28C781DE}" presName="hierRoot2" presStyleCnt="0"/>
      <dgm:spPr/>
    </dgm:pt>
    <dgm:pt modelId="{7DC86598-B61A-4200-A3AC-C1CCD5282B15}" type="pres">
      <dgm:prSet presAssocID="{94AEAAC0-639B-4FC4-87CD-E4FC28C781DE}" presName="composite2" presStyleCnt="0"/>
      <dgm:spPr/>
    </dgm:pt>
    <dgm:pt modelId="{7232B916-7F42-438F-A456-D4154958BE76}" type="pres">
      <dgm:prSet presAssocID="{94AEAAC0-639B-4FC4-87CD-E4FC28C781DE}" presName="background2" presStyleLbl="node2" presStyleIdx="4" presStyleCnt="6"/>
      <dgm:spPr/>
    </dgm:pt>
    <dgm:pt modelId="{D6603ED7-8DAC-49DF-A663-34ACADB3B2B8}" type="pres">
      <dgm:prSet presAssocID="{94AEAAC0-639B-4FC4-87CD-E4FC28C781DE}" presName="text2" presStyleLbl="fgAcc2" presStyleIdx="4" presStyleCnt="6">
        <dgm:presLayoutVars>
          <dgm:chPref val="3"/>
        </dgm:presLayoutVars>
      </dgm:prSet>
      <dgm:spPr/>
    </dgm:pt>
    <dgm:pt modelId="{F4C2B998-2A0D-4075-9D97-7314CF68E800}" type="pres">
      <dgm:prSet presAssocID="{94AEAAC0-639B-4FC4-87CD-E4FC28C781DE}" presName="hierChild3" presStyleCnt="0"/>
      <dgm:spPr/>
    </dgm:pt>
    <dgm:pt modelId="{79C1DD99-DA4F-49B7-8922-6F33D56C8E5E}" type="pres">
      <dgm:prSet presAssocID="{AFBF8FB8-9AA5-4800-8D13-E242F486143D}" presName="Name17" presStyleLbl="parChTrans1D3" presStyleIdx="4" presStyleCnt="6"/>
      <dgm:spPr/>
    </dgm:pt>
    <dgm:pt modelId="{55155947-404E-4527-B7A7-FB84B3A7AEE0}" type="pres">
      <dgm:prSet presAssocID="{0755F6D9-3936-48E5-A5A2-E461846E0FF6}" presName="hierRoot3" presStyleCnt="0"/>
      <dgm:spPr/>
    </dgm:pt>
    <dgm:pt modelId="{7AA9508D-AC20-4606-AD77-D82C6F200C09}" type="pres">
      <dgm:prSet presAssocID="{0755F6D9-3936-48E5-A5A2-E461846E0FF6}" presName="composite3" presStyleCnt="0"/>
      <dgm:spPr/>
    </dgm:pt>
    <dgm:pt modelId="{04377957-4991-4888-9FEA-A042060959C6}" type="pres">
      <dgm:prSet presAssocID="{0755F6D9-3936-48E5-A5A2-E461846E0FF6}" presName="background3" presStyleLbl="node3" presStyleIdx="4" presStyleCnt="6"/>
      <dgm:spPr/>
    </dgm:pt>
    <dgm:pt modelId="{FE35E505-68C9-4144-9A5C-EA05A826392C}" type="pres">
      <dgm:prSet presAssocID="{0755F6D9-3936-48E5-A5A2-E461846E0FF6}" presName="text3" presStyleLbl="fgAcc3" presStyleIdx="4" presStyleCnt="6">
        <dgm:presLayoutVars>
          <dgm:chPref val="3"/>
        </dgm:presLayoutVars>
      </dgm:prSet>
      <dgm:spPr/>
    </dgm:pt>
    <dgm:pt modelId="{2E50B997-6EE3-40DF-8FE4-8D9A1F045E05}" type="pres">
      <dgm:prSet presAssocID="{0755F6D9-3936-48E5-A5A2-E461846E0FF6}" presName="hierChild4" presStyleCnt="0"/>
      <dgm:spPr/>
    </dgm:pt>
    <dgm:pt modelId="{8525FFFC-4899-40BF-B439-1A791D5CCCA6}" type="pres">
      <dgm:prSet presAssocID="{42BFCBAE-0EFA-4164-960E-97CCBAECE038}" presName="hierRoot1" presStyleCnt="0"/>
      <dgm:spPr/>
    </dgm:pt>
    <dgm:pt modelId="{467CAAAB-503F-4126-8106-2627DC5CED56}" type="pres">
      <dgm:prSet presAssocID="{42BFCBAE-0EFA-4164-960E-97CCBAECE038}" presName="composite" presStyleCnt="0"/>
      <dgm:spPr/>
    </dgm:pt>
    <dgm:pt modelId="{021E3B19-64F5-4DA9-B2E1-9DD453341092}" type="pres">
      <dgm:prSet presAssocID="{42BFCBAE-0EFA-4164-960E-97CCBAECE038}" presName="background" presStyleLbl="node0" presStyleIdx="4" presStyleCnt="5"/>
      <dgm:spPr/>
    </dgm:pt>
    <dgm:pt modelId="{FB2155EF-C461-4B6A-B2CD-38D019359D41}" type="pres">
      <dgm:prSet presAssocID="{42BFCBAE-0EFA-4164-960E-97CCBAECE038}" presName="text" presStyleLbl="fgAcc0" presStyleIdx="4" presStyleCnt="5">
        <dgm:presLayoutVars>
          <dgm:chPref val="3"/>
        </dgm:presLayoutVars>
      </dgm:prSet>
      <dgm:spPr/>
    </dgm:pt>
    <dgm:pt modelId="{ECD2EE99-9323-43F3-A0DE-AA2B532700E9}" type="pres">
      <dgm:prSet presAssocID="{42BFCBAE-0EFA-4164-960E-97CCBAECE038}" presName="hierChild2" presStyleCnt="0"/>
      <dgm:spPr/>
    </dgm:pt>
    <dgm:pt modelId="{EE177FE9-4BCD-40A3-8447-301D49F9A371}" type="pres">
      <dgm:prSet presAssocID="{0963156B-1B6C-495B-975A-A5C9DEB8F6DC}" presName="Name10" presStyleLbl="parChTrans1D2" presStyleIdx="5" presStyleCnt="6"/>
      <dgm:spPr/>
    </dgm:pt>
    <dgm:pt modelId="{8036992D-966F-4056-9471-FC3DB758E18D}" type="pres">
      <dgm:prSet presAssocID="{7307EBEA-94B0-42B4-9303-ECE18AE55F66}" presName="hierRoot2" presStyleCnt="0"/>
      <dgm:spPr/>
    </dgm:pt>
    <dgm:pt modelId="{E889606E-00E6-48A9-8641-BD70330D1835}" type="pres">
      <dgm:prSet presAssocID="{7307EBEA-94B0-42B4-9303-ECE18AE55F66}" presName="composite2" presStyleCnt="0"/>
      <dgm:spPr/>
    </dgm:pt>
    <dgm:pt modelId="{45E9D149-665B-4BD1-B7A2-D37CD576714A}" type="pres">
      <dgm:prSet presAssocID="{7307EBEA-94B0-42B4-9303-ECE18AE55F66}" presName="background2" presStyleLbl="node2" presStyleIdx="5" presStyleCnt="6"/>
      <dgm:spPr/>
    </dgm:pt>
    <dgm:pt modelId="{3E832F79-9D7B-448D-8B38-88359A5F57D3}" type="pres">
      <dgm:prSet presAssocID="{7307EBEA-94B0-42B4-9303-ECE18AE55F66}" presName="text2" presStyleLbl="fgAcc2" presStyleIdx="5" presStyleCnt="6">
        <dgm:presLayoutVars>
          <dgm:chPref val="3"/>
        </dgm:presLayoutVars>
      </dgm:prSet>
      <dgm:spPr/>
    </dgm:pt>
    <dgm:pt modelId="{9D0D08EB-DCF2-46C0-B6A7-00789F23F86F}" type="pres">
      <dgm:prSet presAssocID="{7307EBEA-94B0-42B4-9303-ECE18AE55F66}" presName="hierChild3" presStyleCnt="0"/>
      <dgm:spPr/>
    </dgm:pt>
    <dgm:pt modelId="{DD68FDAC-6DFC-44C3-B6D6-89FCB1652454}" type="pres">
      <dgm:prSet presAssocID="{519CCD96-FF4F-409D-A8BC-A9BC35856C8A}" presName="Name17" presStyleLbl="parChTrans1D3" presStyleIdx="5" presStyleCnt="6"/>
      <dgm:spPr/>
    </dgm:pt>
    <dgm:pt modelId="{32CEB68F-A672-48B2-BAC3-9A25A26AB2B2}" type="pres">
      <dgm:prSet presAssocID="{EE6AF16A-D083-466C-9DB9-F6724B928209}" presName="hierRoot3" presStyleCnt="0"/>
      <dgm:spPr/>
    </dgm:pt>
    <dgm:pt modelId="{F2C86F0F-49C4-428D-9A90-30C06C4F0294}" type="pres">
      <dgm:prSet presAssocID="{EE6AF16A-D083-466C-9DB9-F6724B928209}" presName="composite3" presStyleCnt="0"/>
      <dgm:spPr/>
    </dgm:pt>
    <dgm:pt modelId="{77A7F91B-0D4B-4D1B-B686-210732558520}" type="pres">
      <dgm:prSet presAssocID="{EE6AF16A-D083-466C-9DB9-F6724B928209}" presName="background3" presStyleLbl="node3" presStyleIdx="5" presStyleCnt="6"/>
      <dgm:spPr/>
    </dgm:pt>
    <dgm:pt modelId="{74D33635-97D7-4ED4-8A17-CAC0DE1BEA2C}" type="pres">
      <dgm:prSet presAssocID="{EE6AF16A-D083-466C-9DB9-F6724B928209}" presName="text3" presStyleLbl="fgAcc3" presStyleIdx="5" presStyleCnt="6">
        <dgm:presLayoutVars>
          <dgm:chPref val="3"/>
        </dgm:presLayoutVars>
      </dgm:prSet>
      <dgm:spPr/>
    </dgm:pt>
    <dgm:pt modelId="{40B36C7E-DD76-4D7F-8378-1CC5B1EC15DF}" type="pres">
      <dgm:prSet presAssocID="{EE6AF16A-D083-466C-9DB9-F6724B928209}" presName="hierChild4" presStyleCnt="0"/>
      <dgm:spPr/>
    </dgm:pt>
  </dgm:ptLst>
  <dgm:cxnLst>
    <dgm:cxn modelId="{4440A407-422D-4604-B94A-FEE7507B6C3F}" srcId="{12FD6D05-7AA7-4E6A-B849-D8831713A4A4}" destId="{94AEAAC0-639B-4FC4-87CD-E4FC28C781DE}" srcOrd="0" destOrd="0" parTransId="{166493CA-FE39-4E6E-8823-19CB4E4DDFE6}" sibTransId="{2D9A10A5-EE4D-42CB-A05A-319553967C2F}"/>
    <dgm:cxn modelId="{262E6208-5A8D-4CC1-8595-5ACBEDE9538F}" type="presOf" srcId="{42BFCBAE-0EFA-4164-960E-97CCBAECE038}" destId="{FB2155EF-C461-4B6A-B2CD-38D019359D41}" srcOrd="0" destOrd="0" presId="urn:microsoft.com/office/officeart/2005/8/layout/hierarchy1"/>
    <dgm:cxn modelId="{3233770D-158F-44DF-8A9D-A680659C4F86}" type="presOf" srcId="{4071408D-6A6D-4EBE-BE0E-AB780FC08611}" destId="{6F703977-FEDC-41B4-981F-B9E78CF3399E}" srcOrd="0" destOrd="0" presId="urn:microsoft.com/office/officeart/2005/8/layout/hierarchy1"/>
    <dgm:cxn modelId="{10522D17-5374-457E-AF29-BE9D3BDB166C}" type="presOf" srcId="{F84EEC7C-DE69-44DF-BB7C-E43DE714E966}" destId="{2F40BBB7-7C4A-4243-9DE9-18EC0FB06A43}" srcOrd="0" destOrd="0" presId="urn:microsoft.com/office/officeart/2005/8/layout/hierarchy1"/>
    <dgm:cxn modelId="{CE99EE17-F31B-4C0F-B425-1BE6456F824B}" srcId="{723300DC-01D4-4B12-8D32-F6307428B58D}" destId="{53EB42EE-E398-4768-9D77-483A8A80493A}" srcOrd="2" destOrd="0" parTransId="{B941D225-1BE6-493C-84EF-17BA20992CB1}" sibTransId="{0F6E3E08-0689-421C-8F75-0371ADBD0624}"/>
    <dgm:cxn modelId="{EDB2D323-A06E-4380-B3D8-3C94FE19F302}" srcId="{4071408D-6A6D-4EBE-BE0E-AB780FC08611}" destId="{5C632E1D-9A69-45F9-A681-09411C95C01D}" srcOrd="0" destOrd="0" parTransId="{EC5F1A55-02DF-4603-A027-6E0872C0532C}" sibTransId="{628277E7-2872-4DE6-BCB7-E226F0DBEAA2}"/>
    <dgm:cxn modelId="{087EB124-79CF-48C5-847F-2DC5F7B7F709}" type="presOf" srcId="{EE6AF16A-D083-466C-9DB9-F6724B928209}" destId="{74D33635-97D7-4ED4-8A17-CAC0DE1BEA2C}" srcOrd="0" destOrd="0" presId="urn:microsoft.com/office/officeart/2005/8/layout/hierarchy1"/>
    <dgm:cxn modelId="{6C4C9A25-4880-4305-A831-B692739E04BD}" type="presOf" srcId="{53EB42EE-E398-4768-9D77-483A8A80493A}" destId="{CA84A561-3B71-4A1A-8DA7-BAD6E50E661C}" srcOrd="0" destOrd="0" presId="urn:microsoft.com/office/officeart/2005/8/layout/hierarchy1"/>
    <dgm:cxn modelId="{A07C0B2D-7FFA-4F01-A594-8009753C9800}" type="presOf" srcId="{519CCD96-FF4F-409D-A8BC-A9BC35856C8A}" destId="{DD68FDAC-6DFC-44C3-B6D6-89FCB1652454}" srcOrd="0" destOrd="0" presId="urn:microsoft.com/office/officeart/2005/8/layout/hierarchy1"/>
    <dgm:cxn modelId="{ACD9032F-544B-4C3F-8FBD-2330610E98A7}" srcId="{05CF303E-DF26-48E6-8138-AF5D0C3F1B11}" destId="{49B6A42D-9262-4CFC-B8BB-4B3DCA1FE147}" srcOrd="0" destOrd="0" parTransId="{A04EA491-2C55-4111-B48B-FA8E04B30D41}" sibTransId="{3AD80490-1ED9-4152-BAC9-39F5AF70DB0A}"/>
    <dgm:cxn modelId="{337FEC32-133D-4D54-A978-6C9FB6FACC15}" srcId="{51DEA7A9-DF9A-4831-9358-7CD51507F2B5}" destId="{BC81FD37-E16E-4F4E-8593-E6A9AEB564D1}" srcOrd="0" destOrd="0" parTransId="{2F8A32B4-4C32-4AE0-895F-E2666160E858}" sibTransId="{19515373-48B8-4313-AF28-DFD12DAD68FB}"/>
    <dgm:cxn modelId="{9AD39F3B-4E81-405C-8C04-9C65F802A643}" type="presOf" srcId="{94AEAAC0-639B-4FC4-87CD-E4FC28C781DE}" destId="{D6603ED7-8DAC-49DF-A663-34ACADB3B2B8}" srcOrd="0" destOrd="0" presId="urn:microsoft.com/office/officeart/2005/8/layout/hierarchy1"/>
    <dgm:cxn modelId="{CCDDF93C-2EC6-428A-BC8F-E0FB8D4F3474}" srcId="{723300DC-01D4-4B12-8D32-F6307428B58D}" destId="{05CF303E-DF26-48E6-8138-AF5D0C3F1B11}" srcOrd="1" destOrd="0" parTransId="{AE0F7AC6-F8C4-4F58-95A0-CA115D8745F4}" sibTransId="{9C6265AD-22B9-4ACE-B41F-8C0BA0AE8CA5}"/>
    <dgm:cxn modelId="{2E47FB3E-08ED-4E45-B50C-F9CE96CB10E2}" type="presOf" srcId="{7307EBEA-94B0-42B4-9303-ECE18AE55F66}" destId="{3E832F79-9D7B-448D-8B38-88359A5F57D3}" srcOrd="0" destOrd="0" presId="urn:microsoft.com/office/officeart/2005/8/layout/hierarchy1"/>
    <dgm:cxn modelId="{EC9E9441-8BD4-4305-BC05-CC2F40B1F46E}" srcId="{7307EBEA-94B0-42B4-9303-ECE18AE55F66}" destId="{EE6AF16A-D083-466C-9DB9-F6724B928209}" srcOrd="0" destOrd="0" parTransId="{519CCD96-FF4F-409D-A8BC-A9BC35856C8A}" sibTransId="{6F0B600E-D33A-4676-9EEC-18E8478BD6F0}"/>
    <dgm:cxn modelId="{6B894042-E242-46F8-8E29-3865A74E0FDD}" srcId="{94AEAAC0-639B-4FC4-87CD-E4FC28C781DE}" destId="{0755F6D9-3936-48E5-A5A2-E461846E0FF6}" srcOrd="0" destOrd="0" parTransId="{AFBF8FB8-9AA5-4800-8D13-E242F486143D}" sibTransId="{82A728CE-3E5D-4689-AF8C-EC952EA43B08}"/>
    <dgm:cxn modelId="{F1F44442-25A9-419E-97BA-3D0978088403}" type="presOf" srcId="{49B6A42D-9262-4CFC-B8BB-4B3DCA1FE147}" destId="{40272D06-A74A-4FDE-9C74-226BE2C68E0A}" srcOrd="0" destOrd="0" presId="urn:microsoft.com/office/officeart/2005/8/layout/hierarchy1"/>
    <dgm:cxn modelId="{86DA9E4C-D4A8-4A27-9FDF-F1265F86B948}" type="presOf" srcId="{2DBEF41F-BCAC-4913-8D2B-E06F99C623C3}" destId="{F58CA2D3-30E7-48F1-856B-78270B564890}" srcOrd="0" destOrd="0" presId="urn:microsoft.com/office/officeart/2005/8/layout/hierarchy1"/>
    <dgm:cxn modelId="{39A6B877-C635-40BB-A02A-ACE5E0007CF7}" srcId="{723300DC-01D4-4B12-8D32-F6307428B58D}" destId="{12FD6D05-7AA7-4E6A-B849-D8831713A4A4}" srcOrd="3" destOrd="0" parTransId="{9634ABBC-324B-4384-A0E0-868689BC6639}" sibTransId="{1EBAC537-B0E1-4E6D-81B1-9BD0A48C5D6F}"/>
    <dgm:cxn modelId="{0ED57959-6EC5-43D0-842B-20BB94E2974F}" type="presOf" srcId="{05CF303E-DF26-48E6-8138-AF5D0C3F1B11}" destId="{BC8B0A3D-77D6-43CD-BE4F-010A11C35B7A}" srcOrd="0" destOrd="0" presId="urn:microsoft.com/office/officeart/2005/8/layout/hierarchy1"/>
    <dgm:cxn modelId="{3EBCED7F-3FFF-428D-871C-5AAACA5E389B}" srcId="{F84EEC7C-DE69-44DF-BB7C-E43DE714E966}" destId="{D81CC9A0-006F-4481-976D-E4CEBA2D4970}" srcOrd="0" destOrd="0" parTransId="{AA1CA20F-E2BD-44CA-BC80-391F4E6C4471}" sibTransId="{ABDD46D3-EFBE-4850-ACAB-238995521229}"/>
    <dgm:cxn modelId="{7C4E498D-BAA4-46ED-83C0-0F2CFE31652E}" type="presOf" srcId="{D81CC9A0-006F-4481-976D-E4CEBA2D4970}" destId="{DC6A20AB-107D-4444-8B0C-DC19D8A9EE4C}" srcOrd="0" destOrd="0" presId="urn:microsoft.com/office/officeart/2005/8/layout/hierarchy1"/>
    <dgm:cxn modelId="{958F1595-8440-4C91-A983-99F555442913}" type="presOf" srcId="{ED310B7D-A85E-4515-AB30-19D7F2ADA20B}" destId="{06963B19-88AB-4F32-AE3B-4EEF4DCA87D5}" srcOrd="0" destOrd="0" presId="urn:microsoft.com/office/officeart/2005/8/layout/hierarchy1"/>
    <dgm:cxn modelId="{A9508D9B-A5C6-43B2-ACC4-C2257AB45957}" srcId="{53EB42EE-E398-4768-9D77-483A8A80493A}" destId="{4071408D-6A6D-4EBE-BE0E-AB780FC08611}" srcOrd="0" destOrd="0" parTransId="{7B8F5E63-818D-4587-9D51-DBD1CDC3E787}" sibTransId="{EE8E64D2-C3A6-4498-8431-F7FD5229DEE4}"/>
    <dgm:cxn modelId="{32EEEB9C-D481-4066-885A-F5E0B9284252}" type="presOf" srcId="{F21180D0-4928-47A3-B8CC-1337C81E067A}" destId="{A12C1631-92ED-45E0-B455-8717D67AFA4B}" srcOrd="0" destOrd="0" presId="urn:microsoft.com/office/officeart/2005/8/layout/hierarchy1"/>
    <dgm:cxn modelId="{3F943A9E-15FB-4619-988D-27BBCF3B10F4}" type="presOf" srcId="{3EA01A81-445B-405C-B423-E9EF0E0ECB55}" destId="{B5464C6B-0DE9-45B0-AE14-A42B6D5D202A}" srcOrd="0" destOrd="0" presId="urn:microsoft.com/office/officeart/2005/8/layout/hierarchy1"/>
    <dgm:cxn modelId="{8E4EB6A0-3743-4109-85D6-BA8974922321}" type="presOf" srcId="{12FD6D05-7AA7-4E6A-B849-D8831713A4A4}" destId="{58E838FA-1AAE-4482-93EA-0DFADA79EFF8}" srcOrd="0" destOrd="0" presId="urn:microsoft.com/office/officeart/2005/8/layout/hierarchy1"/>
    <dgm:cxn modelId="{456D99A1-3CB5-4F13-974C-C7000909D4D1}" srcId="{49B6A42D-9262-4CFC-B8BB-4B3DCA1FE147}" destId="{ED310B7D-A85E-4515-AB30-19D7F2ADA20B}" srcOrd="0" destOrd="0" parTransId="{3EA01A81-445B-405C-B423-E9EF0E0ECB55}" sibTransId="{D364FAEF-D31E-4087-AF1D-DDF6D7FEB6A0}"/>
    <dgm:cxn modelId="{A4BBF0A9-78FB-4F36-8C11-1A3DCFF0125A}" type="presOf" srcId="{5C632E1D-9A69-45F9-A681-09411C95C01D}" destId="{32466C68-9452-4417-B713-60EDF0A5DAE5}" srcOrd="0" destOrd="0" presId="urn:microsoft.com/office/officeart/2005/8/layout/hierarchy1"/>
    <dgm:cxn modelId="{F29A96AA-D134-4FE1-A7FE-B165A29B5157}" type="presOf" srcId="{723300DC-01D4-4B12-8D32-F6307428B58D}" destId="{AAF330D4-4404-404D-9B31-FF6D97FA717B}" srcOrd="0" destOrd="0" presId="urn:microsoft.com/office/officeart/2005/8/layout/hierarchy1"/>
    <dgm:cxn modelId="{93CDE7AD-B800-410A-9A3A-F0C776EF68CE}" type="presOf" srcId="{0755F6D9-3936-48E5-A5A2-E461846E0FF6}" destId="{FE35E505-68C9-4144-9A5C-EA05A826392C}" srcOrd="0" destOrd="0" presId="urn:microsoft.com/office/officeart/2005/8/layout/hierarchy1"/>
    <dgm:cxn modelId="{2C156BB2-7342-43DA-9417-D80D85B36983}" srcId="{05CF303E-DF26-48E6-8138-AF5D0C3F1B11}" destId="{51DEA7A9-DF9A-4831-9358-7CD51507F2B5}" srcOrd="1" destOrd="0" parTransId="{2DBEF41F-BCAC-4913-8D2B-E06F99C623C3}" sibTransId="{C60E631F-3F4B-45EA-BE2A-706992733BDD}"/>
    <dgm:cxn modelId="{19409BB9-300C-473A-A33F-82E97042B17F}" type="presOf" srcId="{A04EA491-2C55-4111-B48B-FA8E04B30D41}" destId="{B9061956-0FD3-43B1-9546-191F6AF54C5E}" srcOrd="0" destOrd="0" presId="urn:microsoft.com/office/officeart/2005/8/layout/hierarchy1"/>
    <dgm:cxn modelId="{DD1F95BB-E0FC-4FBE-A949-DE2D6CF9D0DE}" type="presOf" srcId="{EC5F1A55-02DF-4603-A027-6E0872C0532C}" destId="{C38F205D-D5E8-40A0-8F37-C55FADF12646}" srcOrd="0" destOrd="0" presId="urn:microsoft.com/office/officeart/2005/8/layout/hierarchy1"/>
    <dgm:cxn modelId="{D02B79BD-4A63-459E-86AB-1B4CE1994E3D}" type="presOf" srcId="{2F8A32B4-4C32-4AE0-895F-E2666160E858}" destId="{D6758935-00D2-4DA1-ABF7-8D10FA787DF8}" srcOrd="0" destOrd="0" presId="urn:microsoft.com/office/officeart/2005/8/layout/hierarchy1"/>
    <dgm:cxn modelId="{E5D313C1-541A-4D41-8AFB-59A5E93058FA}" type="presOf" srcId="{AA1CA20F-E2BD-44CA-BC80-391F4E6C4471}" destId="{CFFE02CD-7459-4548-B6FF-2CC8041C949A}" srcOrd="0" destOrd="0" presId="urn:microsoft.com/office/officeart/2005/8/layout/hierarchy1"/>
    <dgm:cxn modelId="{2099CAC5-62AA-4038-BF9F-5695FB338451}" srcId="{9B444B98-D1A8-4842-BCD9-00F4B6F6721E}" destId="{F84EEC7C-DE69-44DF-BB7C-E43DE714E966}" srcOrd="0" destOrd="0" parTransId="{F21180D0-4928-47A3-B8CC-1337C81E067A}" sibTransId="{AFDA65C2-9314-44C8-9D93-519035D1872D}"/>
    <dgm:cxn modelId="{0A2018C9-9340-4B92-AC1B-8F2A96F0EDC1}" srcId="{723300DC-01D4-4B12-8D32-F6307428B58D}" destId="{9B444B98-D1A8-4842-BCD9-00F4B6F6721E}" srcOrd="0" destOrd="0" parTransId="{7B1CCF71-0C1F-49E9-8D83-2C40087B0BDD}" sibTransId="{578FBE28-F3DA-434C-BAC0-75BB694FD8D2}"/>
    <dgm:cxn modelId="{B14C79DC-EA8D-455B-8CDD-C1600F27B5D2}" srcId="{42BFCBAE-0EFA-4164-960E-97CCBAECE038}" destId="{7307EBEA-94B0-42B4-9303-ECE18AE55F66}" srcOrd="0" destOrd="0" parTransId="{0963156B-1B6C-495B-975A-A5C9DEB8F6DC}" sibTransId="{ACABA736-A06E-4326-95E0-7CC3EF61304E}"/>
    <dgm:cxn modelId="{711BC3E2-2D52-4105-9F26-4ED21FE2DE7D}" type="presOf" srcId="{0963156B-1B6C-495B-975A-A5C9DEB8F6DC}" destId="{EE177FE9-4BCD-40A3-8447-301D49F9A371}" srcOrd="0" destOrd="0" presId="urn:microsoft.com/office/officeart/2005/8/layout/hierarchy1"/>
    <dgm:cxn modelId="{5997DBE6-7F12-4410-81C0-E832B4483E60}" srcId="{723300DC-01D4-4B12-8D32-F6307428B58D}" destId="{42BFCBAE-0EFA-4164-960E-97CCBAECE038}" srcOrd="4" destOrd="0" parTransId="{83ED9486-7FBE-4A02-93FF-8DEDADBDC371}" sibTransId="{67F577A5-9889-4CC1-92E0-1873F4FAC0BA}"/>
    <dgm:cxn modelId="{11762BE9-F5E4-42F2-AAB9-91030025C20A}" type="presOf" srcId="{51DEA7A9-DF9A-4831-9358-7CD51507F2B5}" destId="{4E8D1E4B-1BFC-4681-A389-830DB120C4F2}" srcOrd="0" destOrd="0" presId="urn:microsoft.com/office/officeart/2005/8/layout/hierarchy1"/>
    <dgm:cxn modelId="{A77DF1EE-343E-4F98-84A1-1EB6E6867FD4}" type="presOf" srcId="{BC81FD37-E16E-4F4E-8593-E6A9AEB564D1}" destId="{547AD68B-79A8-49FF-8AFA-78EEF2043A99}" srcOrd="0" destOrd="0" presId="urn:microsoft.com/office/officeart/2005/8/layout/hierarchy1"/>
    <dgm:cxn modelId="{F79296F0-A107-4764-84AB-168D9E32BD21}" type="presOf" srcId="{166493CA-FE39-4E6E-8823-19CB4E4DDFE6}" destId="{67C7576C-3E0F-4E8B-A9A6-E0A94F75DCD0}" srcOrd="0" destOrd="0" presId="urn:microsoft.com/office/officeart/2005/8/layout/hierarchy1"/>
    <dgm:cxn modelId="{7CCF15F1-C6AB-42AB-9BD3-EA840907A230}" type="presOf" srcId="{7B8F5E63-818D-4587-9D51-DBD1CDC3E787}" destId="{44178292-9D3E-47BB-917E-25A8F076ABFA}" srcOrd="0" destOrd="0" presId="urn:microsoft.com/office/officeart/2005/8/layout/hierarchy1"/>
    <dgm:cxn modelId="{13924CF1-D79C-46FD-8A56-EA7975A96FF3}" type="presOf" srcId="{9B444B98-D1A8-4842-BCD9-00F4B6F6721E}" destId="{01F19121-BD58-43AD-8926-6D66BD765A22}" srcOrd="0" destOrd="0" presId="urn:microsoft.com/office/officeart/2005/8/layout/hierarchy1"/>
    <dgm:cxn modelId="{F75AEDF8-BEFF-41CE-8CD3-D71651BC8882}" type="presOf" srcId="{AFBF8FB8-9AA5-4800-8D13-E242F486143D}" destId="{79C1DD99-DA4F-49B7-8922-6F33D56C8E5E}" srcOrd="0" destOrd="0" presId="urn:microsoft.com/office/officeart/2005/8/layout/hierarchy1"/>
    <dgm:cxn modelId="{7E293ADD-EB56-42DA-A823-68F55D96069A}" type="presParOf" srcId="{AAF330D4-4404-404D-9B31-FF6D97FA717B}" destId="{2DF35C5F-5840-4E37-845E-2C9F3500E13A}" srcOrd="0" destOrd="0" presId="urn:microsoft.com/office/officeart/2005/8/layout/hierarchy1"/>
    <dgm:cxn modelId="{EE904FCB-8DE4-4A37-8347-B63E80A6EFD5}" type="presParOf" srcId="{2DF35C5F-5840-4E37-845E-2C9F3500E13A}" destId="{EBAD00AF-6832-43D6-B21E-EC64250ADBDC}" srcOrd="0" destOrd="0" presId="urn:microsoft.com/office/officeart/2005/8/layout/hierarchy1"/>
    <dgm:cxn modelId="{D9CC30E0-7E83-4E4F-8DFE-3397A1527BCA}" type="presParOf" srcId="{EBAD00AF-6832-43D6-B21E-EC64250ADBDC}" destId="{C10C1E08-51AB-4A87-9F12-39D105DD11AB}" srcOrd="0" destOrd="0" presId="urn:microsoft.com/office/officeart/2005/8/layout/hierarchy1"/>
    <dgm:cxn modelId="{B33A0F84-E946-4C4F-8802-5C1D9BCBD367}" type="presParOf" srcId="{EBAD00AF-6832-43D6-B21E-EC64250ADBDC}" destId="{01F19121-BD58-43AD-8926-6D66BD765A22}" srcOrd="1" destOrd="0" presId="urn:microsoft.com/office/officeart/2005/8/layout/hierarchy1"/>
    <dgm:cxn modelId="{ED9F82F4-B8F1-44E9-813B-D49CF529C590}" type="presParOf" srcId="{2DF35C5F-5840-4E37-845E-2C9F3500E13A}" destId="{3D13AF1B-55D6-441A-BF1F-B49597274180}" srcOrd="1" destOrd="0" presId="urn:microsoft.com/office/officeart/2005/8/layout/hierarchy1"/>
    <dgm:cxn modelId="{53546914-C5A9-4ADE-8E98-A6B569347658}" type="presParOf" srcId="{3D13AF1B-55D6-441A-BF1F-B49597274180}" destId="{A12C1631-92ED-45E0-B455-8717D67AFA4B}" srcOrd="0" destOrd="0" presId="urn:microsoft.com/office/officeart/2005/8/layout/hierarchy1"/>
    <dgm:cxn modelId="{86596E2C-2260-4DB3-A177-D72ECD5CA2F5}" type="presParOf" srcId="{3D13AF1B-55D6-441A-BF1F-B49597274180}" destId="{E00A18D0-252F-4E69-911E-75CE07702445}" srcOrd="1" destOrd="0" presId="urn:microsoft.com/office/officeart/2005/8/layout/hierarchy1"/>
    <dgm:cxn modelId="{63418F65-43B8-4C71-B02B-20661FF7E656}" type="presParOf" srcId="{E00A18D0-252F-4E69-911E-75CE07702445}" destId="{15CAE818-AECF-4F96-912A-694BD76EF79B}" srcOrd="0" destOrd="0" presId="urn:microsoft.com/office/officeart/2005/8/layout/hierarchy1"/>
    <dgm:cxn modelId="{6068A91F-0EA7-4418-847D-315507D6FD38}" type="presParOf" srcId="{15CAE818-AECF-4F96-912A-694BD76EF79B}" destId="{E89770B6-1BC2-4C99-9CDC-AECE76F9DAB7}" srcOrd="0" destOrd="0" presId="urn:microsoft.com/office/officeart/2005/8/layout/hierarchy1"/>
    <dgm:cxn modelId="{BC19DA07-5C00-4557-B3E9-F92C9DDA6DBB}" type="presParOf" srcId="{15CAE818-AECF-4F96-912A-694BD76EF79B}" destId="{2F40BBB7-7C4A-4243-9DE9-18EC0FB06A43}" srcOrd="1" destOrd="0" presId="urn:microsoft.com/office/officeart/2005/8/layout/hierarchy1"/>
    <dgm:cxn modelId="{CADA8B90-AEE1-44CE-979A-551871D9BC5C}" type="presParOf" srcId="{E00A18D0-252F-4E69-911E-75CE07702445}" destId="{97FEAC98-7279-4E15-8AE0-2E0641FCA17F}" srcOrd="1" destOrd="0" presId="urn:microsoft.com/office/officeart/2005/8/layout/hierarchy1"/>
    <dgm:cxn modelId="{A7B49586-DA53-4204-A8A4-9D49EA35EE41}" type="presParOf" srcId="{97FEAC98-7279-4E15-8AE0-2E0641FCA17F}" destId="{CFFE02CD-7459-4548-B6FF-2CC8041C949A}" srcOrd="0" destOrd="0" presId="urn:microsoft.com/office/officeart/2005/8/layout/hierarchy1"/>
    <dgm:cxn modelId="{41DB8F13-3246-4102-84B0-72E84F111DE5}" type="presParOf" srcId="{97FEAC98-7279-4E15-8AE0-2E0641FCA17F}" destId="{BD7203ED-F76B-455F-A2B8-C23273F5B98C}" srcOrd="1" destOrd="0" presId="urn:microsoft.com/office/officeart/2005/8/layout/hierarchy1"/>
    <dgm:cxn modelId="{1A52EBDE-E7FB-4758-80CD-C1EC79723415}" type="presParOf" srcId="{BD7203ED-F76B-455F-A2B8-C23273F5B98C}" destId="{5FAE8720-48A9-47EA-902C-17B3C24A6A8F}" srcOrd="0" destOrd="0" presId="urn:microsoft.com/office/officeart/2005/8/layout/hierarchy1"/>
    <dgm:cxn modelId="{AA1F0C6D-B3C8-44AC-AD77-29B167F8BB60}" type="presParOf" srcId="{5FAE8720-48A9-47EA-902C-17B3C24A6A8F}" destId="{8840D7A3-B69B-4CFD-BF22-D27F51D0B770}" srcOrd="0" destOrd="0" presId="urn:microsoft.com/office/officeart/2005/8/layout/hierarchy1"/>
    <dgm:cxn modelId="{A706F7AE-B5F3-40CF-8431-50D41846B916}" type="presParOf" srcId="{5FAE8720-48A9-47EA-902C-17B3C24A6A8F}" destId="{DC6A20AB-107D-4444-8B0C-DC19D8A9EE4C}" srcOrd="1" destOrd="0" presId="urn:microsoft.com/office/officeart/2005/8/layout/hierarchy1"/>
    <dgm:cxn modelId="{65FFC052-3B30-4EDD-AECD-FABFD474068D}" type="presParOf" srcId="{BD7203ED-F76B-455F-A2B8-C23273F5B98C}" destId="{3AEE3071-57BF-451E-8CDC-2A6078BDC38C}" srcOrd="1" destOrd="0" presId="urn:microsoft.com/office/officeart/2005/8/layout/hierarchy1"/>
    <dgm:cxn modelId="{2EA9477E-B293-41E5-937F-48E21D7E8AF7}" type="presParOf" srcId="{AAF330D4-4404-404D-9B31-FF6D97FA717B}" destId="{9816194E-91DE-4137-9745-FF33D085D86D}" srcOrd="1" destOrd="0" presId="urn:microsoft.com/office/officeart/2005/8/layout/hierarchy1"/>
    <dgm:cxn modelId="{95B90EE7-9DFD-49E7-8EA7-0DED142F288B}" type="presParOf" srcId="{9816194E-91DE-4137-9745-FF33D085D86D}" destId="{AE39EB9A-84FD-4139-AE36-676FAB393FD7}" srcOrd="0" destOrd="0" presId="urn:microsoft.com/office/officeart/2005/8/layout/hierarchy1"/>
    <dgm:cxn modelId="{9746357F-4451-43D5-8AA5-690B6EA6FC28}" type="presParOf" srcId="{AE39EB9A-84FD-4139-AE36-676FAB393FD7}" destId="{BEAD4C05-B1EE-46C0-9F4E-6D3D256FC9FC}" srcOrd="0" destOrd="0" presId="urn:microsoft.com/office/officeart/2005/8/layout/hierarchy1"/>
    <dgm:cxn modelId="{91B2E0D2-8E9C-4C5A-A329-1A85C13A4926}" type="presParOf" srcId="{AE39EB9A-84FD-4139-AE36-676FAB393FD7}" destId="{BC8B0A3D-77D6-43CD-BE4F-010A11C35B7A}" srcOrd="1" destOrd="0" presId="urn:microsoft.com/office/officeart/2005/8/layout/hierarchy1"/>
    <dgm:cxn modelId="{427EF0D1-D6B8-45A6-92C2-0AA54AFC61FA}" type="presParOf" srcId="{9816194E-91DE-4137-9745-FF33D085D86D}" destId="{54E43037-8C5E-49B4-8431-FF45BC6D1A17}" srcOrd="1" destOrd="0" presId="urn:microsoft.com/office/officeart/2005/8/layout/hierarchy1"/>
    <dgm:cxn modelId="{C7AD16CC-25DC-4923-88C8-E703535F5A98}" type="presParOf" srcId="{54E43037-8C5E-49B4-8431-FF45BC6D1A17}" destId="{B9061956-0FD3-43B1-9546-191F6AF54C5E}" srcOrd="0" destOrd="0" presId="urn:microsoft.com/office/officeart/2005/8/layout/hierarchy1"/>
    <dgm:cxn modelId="{2B0BD3EE-CD00-4CE0-A603-18E96C096F4D}" type="presParOf" srcId="{54E43037-8C5E-49B4-8431-FF45BC6D1A17}" destId="{805EF8D4-511C-4FB5-BD69-7AB3DAF38B10}" srcOrd="1" destOrd="0" presId="urn:microsoft.com/office/officeart/2005/8/layout/hierarchy1"/>
    <dgm:cxn modelId="{87CC4061-3E56-4C8B-AB42-3D6B53D6F930}" type="presParOf" srcId="{805EF8D4-511C-4FB5-BD69-7AB3DAF38B10}" destId="{9EEDE6B6-2049-4A8E-A1FD-AD6FB3D48755}" srcOrd="0" destOrd="0" presId="urn:microsoft.com/office/officeart/2005/8/layout/hierarchy1"/>
    <dgm:cxn modelId="{63EF45E9-AD6D-4A73-9468-297BFFCCBBCD}" type="presParOf" srcId="{9EEDE6B6-2049-4A8E-A1FD-AD6FB3D48755}" destId="{3C79A016-B87C-463B-83BF-24675278707A}" srcOrd="0" destOrd="0" presId="urn:microsoft.com/office/officeart/2005/8/layout/hierarchy1"/>
    <dgm:cxn modelId="{2F561F97-52EF-4653-876C-0E86097FA565}" type="presParOf" srcId="{9EEDE6B6-2049-4A8E-A1FD-AD6FB3D48755}" destId="{40272D06-A74A-4FDE-9C74-226BE2C68E0A}" srcOrd="1" destOrd="0" presId="urn:microsoft.com/office/officeart/2005/8/layout/hierarchy1"/>
    <dgm:cxn modelId="{EFE4653F-4E77-469F-99B0-C7F4A625253E}" type="presParOf" srcId="{805EF8D4-511C-4FB5-BD69-7AB3DAF38B10}" destId="{FBD8CA47-84F9-4C0A-AA35-E867ADD5D250}" srcOrd="1" destOrd="0" presId="urn:microsoft.com/office/officeart/2005/8/layout/hierarchy1"/>
    <dgm:cxn modelId="{F41461C7-5F88-4C5A-BE12-15C17FB60B5E}" type="presParOf" srcId="{FBD8CA47-84F9-4C0A-AA35-E867ADD5D250}" destId="{B5464C6B-0DE9-45B0-AE14-A42B6D5D202A}" srcOrd="0" destOrd="0" presId="urn:microsoft.com/office/officeart/2005/8/layout/hierarchy1"/>
    <dgm:cxn modelId="{C5F360EE-1F27-4843-9A97-BBED4B49A541}" type="presParOf" srcId="{FBD8CA47-84F9-4C0A-AA35-E867ADD5D250}" destId="{A0D2A858-D8D3-4E23-9790-039C44E9D894}" srcOrd="1" destOrd="0" presId="urn:microsoft.com/office/officeart/2005/8/layout/hierarchy1"/>
    <dgm:cxn modelId="{B5B45978-47A8-4E49-A818-DEA7366EEF02}" type="presParOf" srcId="{A0D2A858-D8D3-4E23-9790-039C44E9D894}" destId="{140E3478-79B2-46B4-9E20-6958E92A3AB3}" srcOrd="0" destOrd="0" presId="urn:microsoft.com/office/officeart/2005/8/layout/hierarchy1"/>
    <dgm:cxn modelId="{550A79B3-6273-41B4-994E-2B909DD4DA20}" type="presParOf" srcId="{140E3478-79B2-46B4-9E20-6958E92A3AB3}" destId="{C5AF891E-7B37-406C-8B61-EE77C9168151}" srcOrd="0" destOrd="0" presId="urn:microsoft.com/office/officeart/2005/8/layout/hierarchy1"/>
    <dgm:cxn modelId="{3CE5C22E-BEAD-4E55-AEFF-91E3103B0A82}" type="presParOf" srcId="{140E3478-79B2-46B4-9E20-6958E92A3AB3}" destId="{06963B19-88AB-4F32-AE3B-4EEF4DCA87D5}" srcOrd="1" destOrd="0" presId="urn:microsoft.com/office/officeart/2005/8/layout/hierarchy1"/>
    <dgm:cxn modelId="{4F9C75D5-9C5B-4339-A785-914D6C1C48AE}" type="presParOf" srcId="{A0D2A858-D8D3-4E23-9790-039C44E9D894}" destId="{23891152-7A54-4AEC-8F41-70FA6CC1E4A1}" srcOrd="1" destOrd="0" presId="urn:microsoft.com/office/officeart/2005/8/layout/hierarchy1"/>
    <dgm:cxn modelId="{BAC6383E-8F91-474A-9922-E5CB964F03AA}" type="presParOf" srcId="{54E43037-8C5E-49B4-8431-FF45BC6D1A17}" destId="{F58CA2D3-30E7-48F1-856B-78270B564890}" srcOrd="2" destOrd="0" presId="urn:microsoft.com/office/officeart/2005/8/layout/hierarchy1"/>
    <dgm:cxn modelId="{61ABB379-C818-4B11-A514-C9B11FA8D2FC}" type="presParOf" srcId="{54E43037-8C5E-49B4-8431-FF45BC6D1A17}" destId="{D2782DB0-585F-48BB-9CD1-C51A7F12E0CD}" srcOrd="3" destOrd="0" presId="urn:microsoft.com/office/officeart/2005/8/layout/hierarchy1"/>
    <dgm:cxn modelId="{34E79F98-050F-4245-AEAA-9DB8DFB19E57}" type="presParOf" srcId="{D2782DB0-585F-48BB-9CD1-C51A7F12E0CD}" destId="{DEA2DF39-89AB-4F78-AAD5-E424826AA553}" srcOrd="0" destOrd="0" presId="urn:microsoft.com/office/officeart/2005/8/layout/hierarchy1"/>
    <dgm:cxn modelId="{C888878C-8AF2-412A-8B6D-DE934E3595FB}" type="presParOf" srcId="{DEA2DF39-89AB-4F78-AAD5-E424826AA553}" destId="{8C903B91-F980-459E-BAA6-2A83A1125850}" srcOrd="0" destOrd="0" presId="urn:microsoft.com/office/officeart/2005/8/layout/hierarchy1"/>
    <dgm:cxn modelId="{F3A99D4F-6DE9-4746-A9D6-16E27A6C296D}" type="presParOf" srcId="{DEA2DF39-89AB-4F78-AAD5-E424826AA553}" destId="{4E8D1E4B-1BFC-4681-A389-830DB120C4F2}" srcOrd="1" destOrd="0" presId="urn:microsoft.com/office/officeart/2005/8/layout/hierarchy1"/>
    <dgm:cxn modelId="{B9CD64E2-07F9-4896-9BE4-36627E6F4D61}" type="presParOf" srcId="{D2782DB0-585F-48BB-9CD1-C51A7F12E0CD}" destId="{52151E38-43D6-43EA-8681-4D352E516443}" srcOrd="1" destOrd="0" presId="urn:microsoft.com/office/officeart/2005/8/layout/hierarchy1"/>
    <dgm:cxn modelId="{3BFE5A41-2A55-4CEA-AE18-91304C7A0DF1}" type="presParOf" srcId="{52151E38-43D6-43EA-8681-4D352E516443}" destId="{D6758935-00D2-4DA1-ABF7-8D10FA787DF8}" srcOrd="0" destOrd="0" presId="urn:microsoft.com/office/officeart/2005/8/layout/hierarchy1"/>
    <dgm:cxn modelId="{3D43872C-0F12-4961-8234-29EE88332F63}" type="presParOf" srcId="{52151E38-43D6-43EA-8681-4D352E516443}" destId="{42BD6016-26EC-4A0E-8BFB-8E64DF78ED84}" srcOrd="1" destOrd="0" presId="urn:microsoft.com/office/officeart/2005/8/layout/hierarchy1"/>
    <dgm:cxn modelId="{A91AC6D6-C917-430B-BD10-160503D6261D}" type="presParOf" srcId="{42BD6016-26EC-4A0E-8BFB-8E64DF78ED84}" destId="{A9020156-AF3D-4293-9F8F-825346209FD0}" srcOrd="0" destOrd="0" presId="urn:microsoft.com/office/officeart/2005/8/layout/hierarchy1"/>
    <dgm:cxn modelId="{9346834E-E964-4572-9BEE-59866291A9A5}" type="presParOf" srcId="{A9020156-AF3D-4293-9F8F-825346209FD0}" destId="{A587BEF4-68B0-4561-A5E4-4919CB195D6F}" srcOrd="0" destOrd="0" presId="urn:microsoft.com/office/officeart/2005/8/layout/hierarchy1"/>
    <dgm:cxn modelId="{AC977FE3-37B0-49FC-A1A2-69F796F56760}" type="presParOf" srcId="{A9020156-AF3D-4293-9F8F-825346209FD0}" destId="{547AD68B-79A8-49FF-8AFA-78EEF2043A99}" srcOrd="1" destOrd="0" presId="urn:microsoft.com/office/officeart/2005/8/layout/hierarchy1"/>
    <dgm:cxn modelId="{DC8CA7A6-652F-4037-9971-89BDE4D9E006}" type="presParOf" srcId="{42BD6016-26EC-4A0E-8BFB-8E64DF78ED84}" destId="{F030BA72-27F7-4884-BEBD-171981E681C3}" srcOrd="1" destOrd="0" presId="urn:microsoft.com/office/officeart/2005/8/layout/hierarchy1"/>
    <dgm:cxn modelId="{8112E786-3E16-4550-99AF-0AE1BCC96F9F}" type="presParOf" srcId="{AAF330D4-4404-404D-9B31-FF6D97FA717B}" destId="{43C36756-267A-43DC-A302-3A323176A242}" srcOrd="2" destOrd="0" presId="urn:microsoft.com/office/officeart/2005/8/layout/hierarchy1"/>
    <dgm:cxn modelId="{E9ADAF83-20C9-4850-ACED-E64EA2294733}" type="presParOf" srcId="{43C36756-267A-43DC-A302-3A323176A242}" destId="{05697F08-24E9-4C49-8893-62EE8BC98D66}" srcOrd="0" destOrd="0" presId="urn:microsoft.com/office/officeart/2005/8/layout/hierarchy1"/>
    <dgm:cxn modelId="{5DD9714B-37CF-4D83-95D8-37C705AB83EF}" type="presParOf" srcId="{05697F08-24E9-4C49-8893-62EE8BC98D66}" destId="{9AF427CB-646D-4121-859A-4C54AC9F9AF0}" srcOrd="0" destOrd="0" presId="urn:microsoft.com/office/officeart/2005/8/layout/hierarchy1"/>
    <dgm:cxn modelId="{CFD8F239-8298-457F-B3BC-CD25CE35A5CD}" type="presParOf" srcId="{05697F08-24E9-4C49-8893-62EE8BC98D66}" destId="{CA84A561-3B71-4A1A-8DA7-BAD6E50E661C}" srcOrd="1" destOrd="0" presId="urn:microsoft.com/office/officeart/2005/8/layout/hierarchy1"/>
    <dgm:cxn modelId="{09B5BE15-8DE6-4246-8863-83A8EDB1F442}" type="presParOf" srcId="{43C36756-267A-43DC-A302-3A323176A242}" destId="{410F93C9-871C-4D9D-8080-F153A0FDBCF7}" srcOrd="1" destOrd="0" presId="urn:microsoft.com/office/officeart/2005/8/layout/hierarchy1"/>
    <dgm:cxn modelId="{3011AFCB-2D2F-4F9B-BD05-545152DA4F68}" type="presParOf" srcId="{410F93C9-871C-4D9D-8080-F153A0FDBCF7}" destId="{44178292-9D3E-47BB-917E-25A8F076ABFA}" srcOrd="0" destOrd="0" presId="urn:microsoft.com/office/officeart/2005/8/layout/hierarchy1"/>
    <dgm:cxn modelId="{E50FFEF7-6118-485E-A7C5-AC46A1BED294}" type="presParOf" srcId="{410F93C9-871C-4D9D-8080-F153A0FDBCF7}" destId="{795110CF-6753-4D73-B135-CB61A1568A14}" srcOrd="1" destOrd="0" presId="urn:microsoft.com/office/officeart/2005/8/layout/hierarchy1"/>
    <dgm:cxn modelId="{96106078-A1EC-450E-8AA4-9C8E3B5E2D71}" type="presParOf" srcId="{795110CF-6753-4D73-B135-CB61A1568A14}" destId="{31B356BC-B06F-4C34-8700-056AF5C52D04}" srcOrd="0" destOrd="0" presId="urn:microsoft.com/office/officeart/2005/8/layout/hierarchy1"/>
    <dgm:cxn modelId="{6BE5D14D-F767-449D-A48C-47FB11E172FA}" type="presParOf" srcId="{31B356BC-B06F-4C34-8700-056AF5C52D04}" destId="{2E19F7D9-9855-414A-A924-8209ACB2A818}" srcOrd="0" destOrd="0" presId="urn:microsoft.com/office/officeart/2005/8/layout/hierarchy1"/>
    <dgm:cxn modelId="{AE444FDE-5FE5-4737-94B6-90EB8CB9310A}" type="presParOf" srcId="{31B356BC-B06F-4C34-8700-056AF5C52D04}" destId="{6F703977-FEDC-41B4-981F-B9E78CF3399E}" srcOrd="1" destOrd="0" presId="urn:microsoft.com/office/officeart/2005/8/layout/hierarchy1"/>
    <dgm:cxn modelId="{5AFA6101-C975-43B6-80ED-0EC37B7BB771}" type="presParOf" srcId="{795110CF-6753-4D73-B135-CB61A1568A14}" destId="{F0156CC0-ACF7-46B2-A5AF-2C02434340D1}" srcOrd="1" destOrd="0" presId="urn:microsoft.com/office/officeart/2005/8/layout/hierarchy1"/>
    <dgm:cxn modelId="{75D6AC4E-8069-40E3-9591-969C487F66D6}" type="presParOf" srcId="{F0156CC0-ACF7-46B2-A5AF-2C02434340D1}" destId="{C38F205D-D5E8-40A0-8F37-C55FADF12646}" srcOrd="0" destOrd="0" presId="urn:microsoft.com/office/officeart/2005/8/layout/hierarchy1"/>
    <dgm:cxn modelId="{3C1B4BE7-897C-424E-A762-43321BC96812}" type="presParOf" srcId="{F0156CC0-ACF7-46B2-A5AF-2C02434340D1}" destId="{35E9CF6C-005A-42D7-9195-821D940388A8}" srcOrd="1" destOrd="0" presId="urn:microsoft.com/office/officeart/2005/8/layout/hierarchy1"/>
    <dgm:cxn modelId="{2C4B2719-DD6B-4221-9B1A-CFECDED34622}" type="presParOf" srcId="{35E9CF6C-005A-42D7-9195-821D940388A8}" destId="{0020BAC1-03FC-4298-A668-99D8C890E6BC}" srcOrd="0" destOrd="0" presId="urn:microsoft.com/office/officeart/2005/8/layout/hierarchy1"/>
    <dgm:cxn modelId="{9D8F7DEB-6BD8-4BEF-81BC-402D5C9AB565}" type="presParOf" srcId="{0020BAC1-03FC-4298-A668-99D8C890E6BC}" destId="{BD872849-F10E-4E15-B779-09B1DFB6995F}" srcOrd="0" destOrd="0" presId="urn:microsoft.com/office/officeart/2005/8/layout/hierarchy1"/>
    <dgm:cxn modelId="{88D8B34A-4967-4E69-A384-01A60CC247A0}" type="presParOf" srcId="{0020BAC1-03FC-4298-A668-99D8C890E6BC}" destId="{32466C68-9452-4417-B713-60EDF0A5DAE5}" srcOrd="1" destOrd="0" presId="urn:microsoft.com/office/officeart/2005/8/layout/hierarchy1"/>
    <dgm:cxn modelId="{86931B0E-64BB-4A86-9F14-8CB1C2FF055E}" type="presParOf" srcId="{35E9CF6C-005A-42D7-9195-821D940388A8}" destId="{D99BEA90-E5F3-49CA-AA30-3A2FEB8D80B2}" srcOrd="1" destOrd="0" presId="urn:microsoft.com/office/officeart/2005/8/layout/hierarchy1"/>
    <dgm:cxn modelId="{CED00489-FB04-410D-8453-0AEFF9331D65}" type="presParOf" srcId="{AAF330D4-4404-404D-9B31-FF6D97FA717B}" destId="{9FADA78F-D0C8-4E7B-AD05-42EA98E6FDE8}" srcOrd="3" destOrd="0" presId="urn:microsoft.com/office/officeart/2005/8/layout/hierarchy1"/>
    <dgm:cxn modelId="{697F3265-93EC-49D0-A592-C6A84D95B34F}" type="presParOf" srcId="{9FADA78F-D0C8-4E7B-AD05-42EA98E6FDE8}" destId="{F61F99BA-A4AA-46C8-89ED-5CE982059AE0}" srcOrd="0" destOrd="0" presId="urn:microsoft.com/office/officeart/2005/8/layout/hierarchy1"/>
    <dgm:cxn modelId="{730FF248-5637-489B-A351-3AE13F0C2BFB}" type="presParOf" srcId="{F61F99BA-A4AA-46C8-89ED-5CE982059AE0}" destId="{89866A8B-AF7C-41B1-979C-4D5F856AE3CD}" srcOrd="0" destOrd="0" presId="urn:microsoft.com/office/officeart/2005/8/layout/hierarchy1"/>
    <dgm:cxn modelId="{57F817BA-1B95-4915-A457-03077746FDAE}" type="presParOf" srcId="{F61F99BA-A4AA-46C8-89ED-5CE982059AE0}" destId="{58E838FA-1AAE-4482-93EA-0DFADA79EFF8}" srcOrd="1" destOrd="0" presId="urn:microsoft.com/office/officeart/2005/8/layout/hierarchy1"/>
    <dgm:cxn modelId="{A62E59DB-D2F0-499C-B77D-56DB3F7AC4D3}" type="presParOf" srcId="{9FADA78F-D0C8-4E7B-AD05-42EA98E6FDE8}" destId="{24E45A7A-888A-4BE0-801C-8CB78EA72AA4}" srcOrd="1" destOrd="0" presId="urn:microsoft.com/office/officeart/2005/8/layout/hierarchy1"/>
    <dgm:cxn modelId="{7EA08095-FA57-4E85-94A6-2BDE2AC0F151}" type="presParOf" srcId="{24E45A7A-888A-4BE0-801C-8CB78EA72AA4}" destId="{67C7576C-3E0F-4E8B-A9A6-E0A94F75DCD0}" srcOrd="0" destOrd="0" presId="urn:microsoft.com/office/officeart/2005/8/layout/hierarchy1"/>
    <dgm:cxn modelId="{9BE07539-1C43-40E6-B0F7-D7FFA3BC59E5}" type="presParOf" srcId="{24E45A7A-888A-4BE0-801C-8CB78EA72AA4}" destId="{FF1AF442-02CA-497C-A9DB-F7DA5F4013FB}" srcOrd="1" destOrd="0" presId="urn:microsoft.com/office/officeart/2005/8/layout/hierarchy1"/>
    <dgm:cxn modelId="{E5E34F0D-FD1D-4977-AD70-0B61C422E445}" type="presParOf" srcId="{FF1AF442-02CA-497C-A9DB-F7DA5F4013FB}" destId="{7DC86598-B61A-4200-A3AC-C1CCD5282B15}" srcOrd="0" destOrd="0" presId="urn:microsoft.com/office/officeart/2005/8/layout/hierarchy1"/>
    <dgm:cxn modelId="{15237A7B-0BBF-4D3A-91EC-5BD3BD373CD6}" type="presParOf" srcId="{7DC86598-B61A-4200-A3AC-C1CCD5282B15}" destId="{7232B916-7F42-438F-A456-D4154958BE76}" srcOrd="0" destOrd="0" presId="urn:microsoft.com/office/officeart/2005/8/layout/hierarchy1"/>
    <dgm:cxn modelId="{D10A4875-CF16-4821-8E29-FE5FC93E72A2}" type="presParOf" srcId="{7DC86598-B61A-4200-A3AC-C1CCD5282B15}" destId="{D6603ED7-8DAC-49DF-A663-34ACADB3B2B8}" srcOrd="1" destOrd="0" presId="urn:microsoft.com/office/officeart/2005/8/layout/hierarchy1"/>
    <dgm:cxn modelId="{C8399540-F777-4A8C-A414-E8FF29CCEB10}" type="presParOf" srcId="{FF1AF442-02CA-497C-A9DB-F7DA5F4013FB}" destId="{F4C2B998-2A0D-4075-9D97-7314CF68E800}" srcOrd="1" destOrd="0" presId="urn:microsoft.com/office/officeart/2005/8/layout/hierarchy1"/>
    <dgm:cxn modelId="{1F514F25-2C43-4240-AE1F-042FB1B6AB25}" type="presParOf" srcId="{F4C2B998-2A0D-4075-9D97-7314CF68E800}" destId="{79C1DD99-DA4F-49B7-8922-6F33D56C8E5E}" srcOrd="0" destOrd="0" presId="urn:microsoft.com/office/officeart/2005/8/layout/hierarchy1"/>
    <dgm:cxn modelId="{F0CE44EC-3755-4556-8D81-2C05B1EDB02B}" type="presParOf" srcId="{F4C2B998-2A0D-4075-9D97-7314CF68E800}" destId="{55155947-404E-4527-B7A7-FB84B3A7AEE0}" srcOrd="1" destOrd="0" presId="urn:microsoft.com/office/officeart/2005/8/layout/hierarchy1"/>
    <dgm:cxn modelId="{F3269F01-1EC9-4D06-9CC4-D2286D7214DE}" type="presParOf" srcId="{55155947-404E-4527-B7A7-FB84B3A7AEE0}" destId="{7AA9508D-AC20-4606-AD77-D82C6F200C09}" srcOrd="0" destOrd="0" presId="urn:microsoft.com/office/officeart/2005/8/layout/hierarchy1"/>
    <dgm:cxn modelId="{FEEE25A4-ABAF-4936-B644-7D80B276C75F}" type="presParOf" srcId="{7AA9508D-AC20-4606-AD77-D82C6F200C09}" destId="{04377957-4991-4888-9FEA-A042060959C6}" srcOrd="0" destOrd="0" presId="urn:microsoft.com/office/officeart/2005/8/layout/hierarchy1"/>
    <dgm:cxn modelId="{2639836A-FE02-4DDC-9371-40D52CC49438}" type="presParOf" srcId="{7AA9508D-AC20-4606-AD77-D82C6F200C09}" destId="{FE35E505-68C9-4144-9A5C-EA05A826392C}" srcOrd="1" destOrd="0" presId="urn:microsoft.com/office/officeart/2005/8/layout/hierarchy1"/>
    <dgm:cxn modelId="{C09F71BF-9659-4FA7-9E25-E84C268B205C}" type="presParOf" srcId="{55155947-404E-4527-B7A7-FB84B3A7AEE0}" destId="{2E50B997-6EE3-40DF-8FE4-8D9A1F045E05}" srcOrd="1" destOrd="0" presId="urn:microsoft.com/office/officeart/2005/8/layout/hierarchy1"/>
    <dgm:cxn modelId="{B0635E4C-E225-400F-9AE2-8EFF5AF90DA5}" type="presParOf" srcId="{AAF330D4-4404-404D-9B31-FF6D97FA717B}" destId="{8525FFFC-4899-40BF-B439-1A791D5CCCA6}" srcOrd="4" destOrd="0" presId="urn:microsoft.com/office/officeart/2005/8/layout/hierarchy1"/>
    <dgm:cxn modelId="{F09929C1-BC3E-4F0A-A988-83B01B814D4C}" type="presParOf" srcId="{8525FFFC-4899-40BF-B439-1A791D5CCCA6}" destId="{467CAAAB-503F-4126-8106-2627DC5CED56}" srcOrd="0" destOrd="0" presId="urn:microsoft.com/office/officeart/2005/8/layout/hierarchy1"/>
    <dgm:cxn modelId="{7B438CB2-DB21-455A-B662-DE823A157343}" type="presParOf" srcId="{467CAAAB-503F-4126-8106-2627DC5CED56}" destId="{021E3B19-64F5-4DA9-B2E1-9DD453341092}" srcOrd="0" destOrd="0" presId="urn:microsoft.com/office/officeart/2005/8/layout/hierarchy1"/>
    <dgm:cxn modelId="{D8C5EFEA-EBE9-463A-BFE5-92DF21CC7B95}" type="presParOf" srcId="{467CAAAB-503F-4126-8106-2627DC5CED56}" destId="{FB2155EF-C461-4B6A-B2CD-38D019359D41}" srcOrd="1" destOrd="0" presId="urn:microsoft.com/office/officeart/2005/8/layout/hierarchy1"/>
    <dgm:cxn modelId="{C724042E-15BE-4172-B719-0653EB2F4227}" type="presParOf" srcId="{8525FFFC-4899-40BF-B439-1A791D5CCCA6}" destId="{ECD2EE99-9323-43F3-A0DE-AA2B532700E9}" srcOrd="1" destOrd="0" presId="urn:microsoft.com/office/officeart/2005/8/layout/hierarchy1"/>
    <dgm:cxn modelId="{43907DE6-E21B-4FF0-8D11-7EB4C01FBFF9}" type="presParOf" srcId="{ECD2EE99-9323-43F3-A0DE-AA2B532700E9}" destId="{EE177FE9-4BCD-40A3-8447-301D49F9A371}" srcOrd="0" destOrd="0" presId="urn:microsoft.com/office/officeart/2005/8/layout/hierarchy1"/>
    <dgm:cxn modelId="{0FFF70D6-371A-449A-8539-6D0043535CB3}" type="presParOf" srcId="{ECD2EE99-9323-43F3-A0DE-AA2B532700E9}" destId="{8036992D-966F-4056-9471-FC3DB758E18D}" srcOrd="1" destOrd="0" presId="urn:microsoft.com/office/officeart/2005/8/layout/hierarchy1"/>
    <dgm:cxn modelId="{7C6AB703-B5E7-40BB-A5DF-BB26D4D39F5F}" type="presParOf" srcId="{8036992D-966F-4056-9471-FC3DB758E18D}" destId="{E889606E-00E6-48A9-8641-BD70330D1835}" srcOrd="0" destOrd="0" presId="urn:microsoft.com/office/officeart/2005/8/layout/hierarchy1"/>
    <dgm:cxn modelId="{0020F399-BB6B-490A-AD5C-4683EBE9D921}" type="presParOf" srcId="{E889606E-00E6-48A9-8641-BD70330D1835}" destId="{45E9D149-665B-4BD1-B7A2-D37CD576714A}" srcOrd="0" destOrd="0" presId="urn:microsoft.com/office/officeart/2005/8/layout/hierarchy1"/>
    <dgm:cxn modelId="{BED1F323-BFD4-44DB-9E4B-0964DDFC7311}" type="presParOf" srcId="{E889606E-00E6-48A9-8641-BD70330D1835}" destId="{3E832F79-9D7B-448D-8B38-88359A5F57D3}" srcOrd="1" destOrd="0" presId="urn:microsoft.com/office/officeart/2005/8/layout/hierarchy1"/>
    <dgm:cxn modelId="{CEB9F3B8-7878-4140-BA93-D65045C96E8A}" type="presParOf" srcId="{8036992D-966F-4056-9471-FC3DB758E18D}" destId="{9D0D08EB-DCF2-46C0-B6A7-00789F23F86F}" srcOrd="1" destOrd="0" presId="urn:microsoft.com/office/officeart/2005/8/layout/hierarchy1"/>
    <dgm:cxn modelId="{614ED685-F488-4AA1-96A8-3A8A16939393}" type="presParOf" srcId="{9D0D08EB-DCF2-46C0-B6A7-00789F23F86F}" destId="{DD68FDAC-6DFC-44C3-B6D6-89FCB1652454}" srcOrd="0" destOrd="0" presId="urn:microsoft.com/office/officeart/2005/8/layout/hierarchy1"/>
    <dgm:cxn modelId="{97424942-4CB7-4A83-9ECB-981F32823D9E}" type="presParOf" srcId="{9D0D08EB-DCF2-46C0-B6A7-00789F23F86F}" destId="{32CEB68F-A672-48B2-BAC3-9A25A26AB2B2}" srcOrd="1" destOrd="0" presId="urn:microsoft.com/office/officeart/2005/8/layout/hierarchy1"/>
    <dgm:cxn modelId="{C20E0794-8422-4704-8867-8946FDA6AF17}" type="presParOf" srcId="{32CEB68F-A672-48B2-BAC3-9A25A26AB2B2}" destId="{F2C86F0F-49C4-428D-9A90-30C06C4F0294}" srcOrd="0" destOrd="0" presId="urn:microsoft.com/office/officeart/2005/8/layout/hierarchy1"/>
    <dgm:cxn modelId="{AABD0610-2139-4702-AB05-8BD4F4EF3F55}" type="presParOf" srcId="{F2C86F0F-49C4-428D-9A90-30C06C4F0294}" destId="{77A7F91B-0D4B-4D1B-B686-210732558520}" srcOrd="0" destOrd="0" presId="urn:microsoft.com/office/officeart/2005/8/layout/hierarchy1"/>
    <dgm:cxn modelId="{E5B06218-42C6-4C14-BA59-8EFB71651B4A}" type="presParOf" srcId="{F2C86F0F-49C4-428D-9A90-30C06C4F0294}" destId="{74D33635-97D7-4ED4-8A17-CAC0DE1BEA2C}" srcOrd="1" destOrd="0" presId="urn:microsoft.com/office/officeart/2005/8/layout/hierarchy1"/>
    <dgm:cxn modelId="{194CF9B6-7E71-48EE-B9DA-3A5E91EAE39A}" type="presParOf" srcId="{32CEB68F-A672-48B2-BAC3-9A25A26AB2B2}" destId="{40B36C7E-DD76-4D7F-8378-1CC5B1EC15D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33FAE66-3E54-4A8C-942D-534621B67E1D}" type="doc">
      <dgm:prSet loTypeId="urn:microsoft.com/office/officeart/2005/8/layout/hierarchy1" loCatId="Inbox" qsTypeId="urn:microsoft.com/office/officeart/2005/8/quickstyle/simple1" qsCatId="simple" csTypeId="urn:microsoft.com/office/officeart/2005/8/colors/ColorSchemeForSuggestions" csCatId="other"/>
      <dgm:spPr/>
      <dgm:t>
        <a:bodyPr/>
        <a:lstStyle/>
        <a:p>
          <a:endParaRPr lang="en-US"/>
        </a:p>
      </dgm:t>
    </dgm:pt>
    <dgm:pt modelId="{91D1A820-1613-4235-A1B5-25E03D1AD2E3}">
      <dgm:prSet/>
      <dgm:spPr/>
      <dgm:t>
        <a:bodyPr/>
        <a:lstStyle/>
        <a:p>
          <a:r>
            <a:rPr lang="en-IN"/>
            <a:t>4A , 4B and 4C has to be updated invoice Wise</a:t>
          </a:r>
          <a:endParaRPr lang="en-US"/>
        </a:p>
      </dgm:t>
    </dgm:pt>
    <dgm:pt modelId="{2B0DCA9A-AE74-4E36-8ADF-95B1134464E2}" type="parTrans" cxnId="{6978AFE6-9FE9-4041-A882-82779BDE6F29}">
      <dgm:prSet/>
      <dgm:spPr/>
      <dgm:t>
        <a:bodyPr/>
        <a:lstStyle/>
        <a:p>
          <a:endParaRPr lang="en-US"/>
        </a:p>
      </dgm:t>
    </dgm:pt>
    <dgm:pt modelId="{1010C794-BAAB-4895-A6C4-7038D0B89EB5}" type="sibTrans" cxnId="{6978AFE6-9FE9-4041-A882-82779BDE6F29}">
      <dgm:prSet/>
      <dgm:spPr/>
      <dgm:t>
        <a:bodyPr/>
        <a:lstStyle/>
        <a:p>
          <a:endParaRPr lang="en-US"/>
        </a:p>
      </dgm:t>
    </dgm:pt>
    <dgm:pt modelId="{5C8FA98D-D2F9-4C4A-BAAF-1F47D33F919E}">
      <dgm:prSet/>
      <dgm:spPr/>
      <dgm:t>
        <a:bodyPr/>
        <a:lstStyle/>
        <a:p>
          <a:r>
            <a:rPr lang="en-IN"/>
            <a:t>8/2017 Notification , if applicable THEN, not to be entered here. It is an exempt purchase.</a:t>
          </a:r>
          <a:endParaRPr lang="en-US"/>
        </a:p>
      </dgm:t>
    </dgm:pt>
    <dgm:pt modelId="{9DC6642E-0320-4077-9492-433DA0BA4D15}" type="parTrans" cxnId="{FED48B28-56FD-4F68-BB1F-117F696C5BF3}">
      <dgm:prSet/>
      <dgm:spPr/>
      <dgm:t>
        <a:bodyPr/>
        <a:lstStyle/>
        <a:p>
          <a:endParaRPr lang="en-US"/>
        </a:p>
      </dgm:t>
    </dgm:pt>
    <dgm:pt modelId="{192493E0-3552-4992-B1F0-66ADF9BF30CE}" type="sibTrans" cxnId="{FED48B28-56FD-4F68-BB1F-117F696C5BF3}">
      <dgm:prSet/>
      <dgm:spPr/>
      <dgm:t>
        <a:bodyPr/>
        <a:lstStyle/>
        <a:p>
          <a:endParaRPr lang="en-US"/>
        </a:p>
      </dgm:t>
    </dgm:pt>
    <dgm:pt modelId="{8FAD379B-377C-45CC-B9C5-4B29CAE5D418}" type="pres">
      <dgm:prSet presAssocID="{733FAE66-3E54-4A8C-942D-534621B67E1D}" presName="hierChild1" presStyleCnt="0">
        <dgm:presLayoutVars>
          <dgm:chPref val="1"/>
          <dgm:dir/>
          <dgm:animOne val="branch"/>
          <dgm:animLvl val="lvl"/>
          <dgm:resizeHandles/>
        </dgm:presLayoutVars>
      </dgm:prSet>
      <dgm:spPr/>
    </dgm:pt>
    <dgm:pt modelId="{1B1DB3F3-11B3-47E6-B579-1DC591C04834}" type="pres">
      <dgm:prSet presAssocID="{91D1A820-1613-4235-A1B5-25E03D1AD2E3}" presName="hierRoot1" presStyleCnt="0"/>
      <dgm:spPr/>
    </dgm:pt>
    <dgm:pt modelId="{6F886C8A-0594-4FA7-A8D9-307382D28923}" type="pres">
      <dgm:prSet presAssocID="{91D1A820-1613-4235-A1B5-25E03D1AD2E3}" presName="composite" presStyleCnt="0"/>
      <dgm:spPr/>
    </dgm:pt>
    <dgm:pt modelId="{5F70E760-CDC2-4812-82DD-F546F0E30BA0}" type="pres">
      <dgm:prSet presAssocID="{91D1A820-1613-4235-A1B5-25E03D1AD2E3}" presName="background" presStyleLbl="node0" presStyleIdx="0" presStyleCnt="2"/>
      <dgm:spPr/>
    </dgm:pt>
    <dgm:pt modelId="{DADB8D0C-A0CF-4919-9E09-08187D7B61ED}" type="pres">
      <dgm:prSet presAssocID="{91D1A820-1613-4235-A1B5-25E03D1AD2E3}" presName="text" presStyleLbl="fgAcc0" presStyleIdx="0" presStyleCnt="2">
        <dgm:presLayoutVars>
          <dgm:chPref val="3"/>
        </dgm:presLayoutVars>
      </dgm:prSet>
      <dgm:spPr/>
    </dgm:pt>
    <dgm:pt modelId="{D5BF355E-03F4-4559-9FF1-E3A96F6643F2}" type="pres">
      <dgm:prSet presAssocID="{91D1A820-1613-4235-A1B5-25E03D1AD2E3}" presName="hierChild2" presStyleCnt="0"/>
      <dgm:spPr/>
    </dgm:pt>
    <dgm:pt modelId="{E0DCE21E-DC0E-4DB9-A8BE-BF1A42E8E445}" type="pres">
      <dgm:prSet presAssocID="{5C8FA98D-D2F9-4C4A-BAAF-1F47D33F919E}" presName="hierRoot1" presStyleCnt="0"/>
      <dgm:spPr/>
    </dgm:pt>
    <dgm:pt modelId="{2735DF96-08FC-46D5-A9C6-1BF6E72474A7}" type="pres">
      <dgm:prSet presAssocID="{5C8FA98D-D2F9-4C4A-BAAF-1F47D33F919E}" presName="composite" presStyleCnt="0"/>
      <dgm:spPr/>
    </dgm:pt>
    <dgm:pt modelId="{9C5CE3F0-152B-47E3-B964-610EA78AADCF}" type="pres">
      <dgm:prSet presAssocID="{5C8FA98D-D2F9-4C4A-BAAF-1F47D33F919E}" presName="background" presStyleLbl="node0" presStyleIdx="1" presStyleCnt="2"/>
      <dgm:spPr/>
    </dgm:pt>
    <dgm:pt modelId="{F45F488C-BD2C-467B-90D4-69C1591A82AB}" type="pres">
      <dgm:prSet presAssocID="{5C8FA98D-D2F9-4C4A-BAAF-1F47D33F919E}" presName="text" presStyleLbl="fgAcc0" presStyleIdx="1" presStyleCnt="2">
        <dgm:presLayoutVars>
          <dgm:chPref val="3"/>
        </dgm:presLayoutVars>
      </dgm:prSet>
      <dgm:spPr/>
    </dgm:pt>
    <dgm:pt modelId="{3129E9B9-FCE3-4957-B6D6-D6F26A7F3D53}" type="pres">
      <dgm:prSet presAssocID="{5C8FA98D-D2F9-4C4A-BAAF-1F47D33F919E}" presName="hierChild2" presStyleCnt="0"/>
      <dgm:spPr/>
    </dgm:pt>
  </dgm:ptLst>
  <dgm:cxnLst>
    <dgm:cxn modelId="{FED48B28-56FD-4F68-BB1F-117F696C5BF3}" srcId="{733FAE66-3E54-4A8C-942D-534621B67E1D}" destId="{5C8FA98D-D2F9-4C4A-BAAF-1F47D33F919E}" srcOrd="1" destOrd="0" parTransId="{9DC6642E-0320-4077-9492-433DA0BA4D15}" sibTransId="{192493E0-3552-4992-B1F0-66ADF9BF30CE}"/>
    <dgm:cxn modelId="{75324172-AAEA-4916-9725-664A9070DC16}" type="presOf" srcId="{5C8FA98D-D2F9-4C4A-BAAF-1F47D33F919E}" destId="{F45F488C-BD2C-467B-90D4-69C1591A82AB}" srcOrd="0" destOrd="0" presId="urn:microsoft.com/office/officeart/2005/8/layout/hierarchy1"/>
    <dgm:cxn modelId="{F2D6928E-8A9C-4897-8F5A-8F2EB0CA2EF3}" type="presOf" srcId="{91D1A820-1613-4235-A1B5-25E03D1AD2E3}" destId="{DADB8D0C-A0CF-4919-9E09-08187D7B61ED}" srcOrd="0" destOrd="0" presId="urn:microsoft.com/office/officeart/2005/8/layout/hierarchy1"/>
    <dgm:cxn modelId="{97CAE899-2F05-4C01-B31F-94E7D60EA1BB}" type="presOf" srcId="{733FAE66-3E54-4A8C-942D-534621B67E1D}" destId="{8FAD379B-377C-45CC-B9C5-4B29CAE5D418}" srcOrd="0" destOrd="0" presId="urn:microsoft.com/office/officeart/2005/8/layout/hierarchy1"/>
    <dgm:cxn modelId="{6978AFE6-9FE9-4041-A882-82779BDE6F29}" srcId="{733FAE66-3E54-4A8C-942D-534621B67E1D}" destId="{91D1A820-1613-4235-A1B5-25E03D1AD2E3}" srcOrd="0" destOrd="0" parTransId="{2B0DCA9A-AE74-4E36-8ADF-95B1134464E2}" sibTransId="{1010C794-BAAB-4895-A6C4-7038D0B89EB5}"/>
    <dgm:cxn modelId="{55C40227-3117-4FB9-8954-6416237C0254}" type="presParOf" srcId="{8FAD379B-377C-45CC-B9C5-4B29CAE5D418}" destId="{1B1DB3F3-11B3-47E6-B579-1DC591C04834}" srcOrd="0" destOrd="0" presId="urn:microsoft.com/office/officeart/2005/8/layout/hierarchy1"/>
    <dgm:cxn modelId="{B37BD85E-B414-4C79-8B92-863022C0D4D1}" type="presParOf" srcId="{1B1DB3F3-11B3-47E6-B579-1DC591C04834}" destId="{6F886C8A-0594-4FA7-A8D9-307382D28923}" srcOrd="0" destOrd="0" presId="urn:microsoft.com/office/officeart/2005/8/layout/hierarchy1"/>
    <dgm:cxn modelId="{57CD2338-BE16-41E1-A06E-A80ED3339673}" type="presParOf" srcId="{6F886C8A-0594-4FA7-A8D9-307382D28923}" destId="{5F70E760-CDC2-4812-82DD-F546F0E30BA0}" srcOrd="0" destOrd="0" presId="urn:microsoft.com/office/officeart/2005/8/layout/hierarchy1"/>
    <dgm:cxn modelId="{B26285BD-6F5F-421B-A25F-65A4CF470942}" type="presParOf" srcId="{6F886C8A-0594-4FA7-A8D9-307382D28923}" destId="{DADB8D0C-A0CF-4919-9E09-08187D7B61ED}" srcOrd="1" destOrd="0" presId="urn:microsoft.com/office/officeart/2005/8/layout/hierarchy1"/>
    <dgm:cxn modelId="{B4BD3174-8BC8-4A9F-BDAB-66F2183DBF89}" type="presParOf" srcId="{1B1DB3F3-11B3-47E6-B579-1DC591C04834}" destId="{D5BF355E-03F4-4559-9FF1-E3A96F6643F2}" srcOrd="1" destOrd="0" presId="urn:microsoft.com/office/officeart/2005/8/layout/hierarchy1"/>
    <dgm:cxn modelId="{10CC574D-7A2E-4252-A492-A70AF16D447B}" type="presParOf" srcId="{8FAD379B-377C-45CC-B9C5-4B29CAE5D418}" destId="{E0DCE21E-DC0E-4DB9-A8BE-BF1A42E8E445}" srcOrd="1" destOrd="0" presId="urn:microsoft.com/office/officeart/2005/8/layout/hierarchy1"/>
    <dgm:cxn modelId="{FF46157E-B2B5-41D0-B3DF-B75CFFF6743F}" type="presParOf" srcId="{E0DCE21E-DC0E-4DB9-A8BE-BF1A42E8E445}" destId="{2735DF96-08FC-46D5-A9C6-1BF6E72474A7}" srcOrd="0" destOrd="0" presId="urn:microsoft.com/office/officeart/2005/8/layout/hierarchy1"/>
    <dgm:cxn modelId="{CC88A78B-05A6-488A-8D8F-9E4B3A1478B9}" type="presParOf" srcId="{2735DF96-08FC-46D5-A9C6-1BF6E72474A7}" destId="{9C5CE3F0-152B-47E3-B964-610EA78AADCF}" srcOrd="0" destOrd="0" presId="urn:microsoft.com/office/officeart/2005/8/layout/hierarchy1"/>
    <dgm:cxn modelId="{03EBA873-531C-4F78-8FBA-1B321CBE653D}" type="presParOf" srcId="{2735DF96-08FC-46D5-A9C6-1BF6E72474A7}" destId="{F45F488C-BD2C-467B-90D4-69C1591A82AB}" srcOrd="1" destOrd="0" presId="urn:microsoft.com/office/officeart/2005/8/layout/hierarchy1"/>
    <dgm:cxn modelId="{BFAB1454-5269-4DA5-8C55-F9118F8980EA}" type="presParOf" srcId="{E0DCE21E-DC0E-4DB9-A8BE-BF1A42E8E445}" destId="{3129E9B9-FCE3-4957-B6D6-D6F26A7F3D5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8196EB1-EB38-4C68-B862-CA694D17C5A7}" type="doc">
      <dgm:prSet loTypeId="urn:microsoft.com/office/officeart/2009/3/layout/HorizontalOrganizationChart" loCatId="hierarchy" qsTypeId="urn:microsoft.com/office/officeart/2005/8/quickstyle/simple1" qsCatId="simple" csTypeId="urn:microsoft.com/office/officeart/2005/8/colors/colorful1#7" csCatId="colorful" phldr="1"/>
      <dgm:spPr/>
      <dgm:t>
        <a:bodyPr/>
        <a:lstStyle/>
        <a:p>
          <a:endParaRPr lang="en-US"/>
        </a:p>
      </dgm:t>
    </dgm:pt>
    <dgm:pt modelId="{B194D759-DC0B-4ACF-9913-220DE00436F1}">
      <dgm:prSet phldrT="[Text]"/>
      <dgm:spPr/>
      <dgm:t>
        <a:bodyPr/>
        <a:lstStyle/>
        <a:p>
          <a:r>
            <a:rPr lang="en-US" dirty="0"/>
            <a:t>HSN, If Annual Turnover</a:t>
          </a:r>
        </a:p>
      </dgm:t>
    </dgm:pt>
    <dgm:pt modelId="{D3483666-1EC7-40FB-BBBD-02BD5FE0E476}" type="parTrans" cxnId="{911FF229-B5D4-4009-B871-A85A90C1ADAC}">
      <dgm:prSet/>
      <dgm:spPr/>
      <dgm:t>
        <a:bodyPr/>
        <a:lstStyle/>
        <a:p>
          <a:endParaRPr lang="en-US"/>
        </a:p>
      </dgm:t>
    </dgm:pt>
    <dgm:pt modelId="{7D59BD72-C37B-4AA4-8FF7-3DA79C2DDB30}" type="sibTrans" cxnId="{911FF229-B5D4-4009-B871-A85A90C1ADAC}">
      <dgm:prSet/>
      <dgm:spPr/>
      <dgm:t>
        <a:bodyPr/>
        <a:lstStyle/>
        <a:p>
          <a:endParaRPr lang="en-US"/>
        </a:p>
      </dgm:t>
    </dgm:pt>
    <dgm:pt modelId="{89EA9A88-FF4E-42B1-89FB-D5B20172E271}">
      <dgm:prSet phldrT="[Text]"/>
      <dgm:spPr/>
      <dgm:t>
        <a:bodyPr/>
        <a:lstStyle/>
        <a:p>
          <a:r>
            <a:rPr lang="en-US" dirty="0"/>
            <a:t>1.5 Crore</a:t>
          </a:r>
        </a:p>
      </dgm:t>
    </dgm:pt>
    <dgm:pt modelId="{61A81D60-4A8C-41D0-8963-363B9A80543D}" type="parTrans" cxnId="{31AB7B51-774D-49DF-A30E-A72468F764F6}">
      <dgm:prSet/>
      <dgm:spPr/>
      <dgm:t>
        <a:bodyPr/>
        <a:lstStyle/>
        <a:p>
          <a:endParaRPr lang="en-US"/>
        </a:p>
      </dgm:t>
    </dgm:pt>
    <dgm:pt modelId="{39249A18-34C0-41CE-B8FD-F9DA48694482}" type="sibTrans" cxnId="{31AB7B51-774D-49DF-A30E-A72468F764F6}">
      <dgm:prSet/>
      <dgm:spPr/>
      <dgm:t>
        <a:bodyPr/>
        <a:lstStyle/>
        <a:p>
          <a:endParaRPr lang="en-US"/>
        </a:p>
      </dgm:t>
    </dgm:pt>
    <dgm:pt modelId="{6EDC5483-E05E-47D9-8CA4-65E8CE84D6B4}">
      <dgm:prSet phldrT="[Text]"/>
      <dgm:spPr/>
      <dgm:t>
        <a:bodyPr/>
        <a:lstStyle/>
        <a:p>
          <a:r>
            <a:rPr lang="en-US" dirty="0"/>
            <a:t>1.5 Cr. To 5 Cr</a:t>
          </a:r>
        </a:p>
      </dgm:t>
    </dgm:pt>
    <dgm:pt modelId="{94AB656D-A882-49DE-B63B-C5B2E3BA308A}" type="parTrans" cxnId="{BB8F7D21-4FE7-4DFF-A15C-7E42B66FBC6E}">
      <dgm:prSet/>
      <dgm:spPr/>
      <dgm:t>
        <a:bodyPr/>
        <a:lstStyle/>
        <a:p>
          <a:endParaRPr lang="en-US"/>
        </a:p>
      </dgm:t>
    </dgm:pt>
    <dgm:pt modelId="{F4DB8C61-F07B-4F08-BFEB-C8392FB70380}" type="sibTrans" cxnId="{BB8F7D21-4FE7-4DFF-A15C-7E42B66FBC6E}">
      <dgm:prSet/>
      <dgm:spPr/>
      <dgm:t>
        <a:bodyPr/>
        <a:lstStyle/>
        <a:p>
          <a:endParaRPr lang="en-US"/>
        </a:p>
      </dgm:t>
    </dgm:pt>
    <dgm:pt modelId="{473707EC-5161-4657-B7BD-59D52DB3BB9F}">
      <dgm:prSet/>
      <dgm:spPr/>
      <dgm:t>
        <a:bodyPr/>
        <a:lstStyle/>
        <a:p>
          <a:r>
            <a:rPr lang="en-US" dirty="0"/>
            <a:t>More than 5 Cr.</a:t>
          </a:r>
        </a:p>
      </dgm:t>
    </dgm:pt>
    <dgm:pt modelId="{DBC5578A-F6E8-4215-9903-E9383233C443}" type="parTrans" cxnId="{AEC603A4-CBF8-4CE4-B8CB-617AA11CD80E}">
      <dgm:prSet/>
      <dgm:spPr/>
      <dgm:t>
        <a:bodyPr/>
        <a:lstStyle/>
        <a:p>
          <a:endParaRPr lang="en-US"/>
        </a:p>
      </dgm:t>
    </dgm:pt>
    <dgm:pt modelId="{85A25B55-6305-40AB-8DA7-F958360E7CA7}" type="sibTrans" cxnId="{AEC603A4-CBF8-4CE4-B8CB-617AA11CD80E}">
      <dgm:prSet/>
      <dgm:spPr/>
      <dgm:t>
        <a:bodyPr/>
        <a:lstStyle/>
        <a:p>
          <a:endParaRPr lang="en-US"/>
        </a:p>
      </dgm:t>
    </dgm:pt>
    <dgm:pt modelId="{F917DBA7-4B00-4B19-8036-D863BD4C972C}">
      <dgm:prSet/>
      <dgm:spPr/>
      <dgm:t>
        <a:bodyPr/>
        <a:lstStyle/>
        <a:p>
          <a:r>
            <a:rPr lang="en-US" dirty="0"/>
            <a:t>Optional</a:t>
          </a:r>
        </a:p>
      </dgm:t>
    </dgm:pt>
    <dgm:pt modelId="{DD1C87D4-8328-4712-AEAF-C9A305E60E81}" type="parTrans" cxnId="{87389B7F-3414-4D3F-8D9A-023ACA267876}">
      <dgm:prSet/>
      <dgm:spPr/>
      <dgm:t>
        <a:bodyPr/>
        <a:lstStyle/>
        <a:p>
          <a:endParaRPr lang="en-US"/>
        </a:p>
      </dgm:t>
    </dgm:pt>
    <dgm:pt modelId="{92EA6357-2B7E-4114-9E4F-CBE5E5B146CC}" type="sibTrans" cxnId="{87389B7F-3414-4D3F-8D9A-023ACA267876}">
      <dgm:prSet/>
      <dgm:spPr/>
      <dgm:t>
        <a:bodyPr/>
        <a:lstStyle/>
        <a:p>
          <a:endParaRPr lang="en-US"/>
        </a:p>
      </dgm:t>
    </dgm:pt>
    <dgm:pt modelId="{634485B1-E158-4714-979B-1F8D9EC4B500}">
      <dgm:prSet/>
      <dgm:spPr/>
      <dgm:t>
        <a:bodyPr/>
        <a:lstStyle/>
        <a:p>
          <a:r>
            <a:rPr lang="en-US" dirty="0"/>
            <a:t>2 Digit</a:t>
          </a:r>
        </a:p>
      </dgm:t>
    </dgm:pt>
    <dgm:pt modelId="{F5A1FF2C-1F19-456B-9E90-69CC9134C040}" type="parTrans" cxnId="{301369B0-5A24-44BD-8A8B-EF1F1AEE55D3}">
      <dgm:prSet/>
      <dgm:spPr/>
      <dgm:t>
        <a:bodyPr/>
        <a:lstStyle/>
        <a:p>
          <a:endParaRPr lang="en-US"/>
        </a:p>
      </dgm:t>
    </dgm:pt>
    <dgm:pt modelId="{A5EC0437-0D86-48ED-9774-3A48D89404CA}" type="sibTrans" cxnId="{301369B0-5A24-44BD-8A8B-EF1F1AEE55D3}">
      <dgm:prSet/>
      <dgm:spPr/>
      <dgm:t>
        <a:bodyPr/>
        <a:lstStyle/>
        <a:p>
          <a:endParaRPr lang="en-US"/>
        </a:p>
      </dgm:t>
    </dgm:pt>
    <dgm:pt modelId="{1A95ED7D-EA28-41FA-B73F-6EDE2C88C1F2}">
      <dgm:prSet/>
      <dgm:spPr/>
      <dgm:t>
        <a:bodyPr/>
        <a:lstStyle/>
        <a:p>
          <a:r>
            <a:rPr lang="en-US" dirty="0"/>
            <a:t>4 Digit</a:t>
          </a:r>
        </a:p>
      </dgm:t>
    </dgm:pt>
    <dgm:pt modelId="{C0EC3B64-BD91-4359-A467-F1A9924893E0}" type="parTrans" cxnId="{037FE791-81E4-4561-A872-CBED4B7490B1}">
      <dgm:prSet/>
      <dgm:spPr/>
      <dgm:t>
        <a:bodyPr/>
        <a:lstStyle/>
        <a:p>
          <a:endParaRPr lang="en-US"/>
        </a:p>
      </dgm:t>
    </dgm:pt>
    <dgm:pt modelId="{6E5270E2-A813-4FC3-BA58-132DE9F2CAD1}" type="sibTrans" cxnId="{037FE791-81E4-4561-A872-CBED4B7490B1}">
      <dgm:prSet/>
      <dgm:spPr/>
      <dgm:t>
        <a:bodyPr/>
        <a:lstStyle/>
        <a:p>
          <a:endParaRPr lang="en-US"/>
        </a:p>
      </dgm:t>
    </dgm:pt>
    <dgm:pt modelId="{26C09E0B-D9F4-4FF9-B01E-D46DAAD6F7AD}" type="pres">
      <dgm:prSet presAssocID="{68196EB1-EB38-4C68-B862-CA694D17C5A7}" presName="hierChild1" presStyleCnt="0">
        <dgm:presLayoutVars>
          <dgm:orgChart val="1"/>
          <dgm:chPref val="1"/>
          <dgm:dir/>
          <dgm:animOne val="branch"/>
          <dgm:animLvl val="lvl"/>
          <dgm:resizeHandles/>
        </dgm:presLayoutVars>
      </dgm:prSet>
      <dgm:spPr/>
    </dgm:pt>
    <dgm:pt modelId="{DAE61B8A-B9C6-4CB8-B2D7-16A67AD9492E}" type="pres">
      <dgm:prSet presAssocID="{B194D759-DC0B-4ACF-9913-220DE00436F1}" presName="hierRoot1" presStyleCnt="0">
        <dgm:presLayoutVars>
          <dgm:hierBranch val="init"/>
        </dgm:presLayoutVars>
      </dgm:prSet>
      <dgm:spPr/>
    </dgm:pt>
    <dgm:pt modelId="{5F4C0E5B-4FE0-4D06-BDE4-8BA5802BEE60}" type="pres">
      <dgm:prSet presAssocID="{B194D759-DC0B-4ACF-9913-220DE00436F1}" presName="rootComposite1" presStyleCnt="0"/>
      <dgm:spPr/>
    </dgm:pt>
    <dgm:pt modelId="{CAD871E2-6BB0-4CE4-A7C5-F275522FDA6D}" type="pres">
      <dgm:prSet presAssocID="{B194D759-DC0B-4ACF-9913-220DE00436F1}" presName="rootText1" presStyleLbl="node0" presStyleIdx="0" presStyleCnt="1">
        <dgm:presLayoutVars>
          <dgm:chPref val="3"/>
        </dgm:presLayoutVars>
      </dgm:prSet>
      <dgm:spPr/>
    </dgm:pt>
    <dgm:pt modelId="{56ABECAE-573A-403F-9FB8-A0A4691E20D0}" type="pres">
      <dgm:prSet presAssocID="{B194D759-DC0B-4ACF-9913-220DE00436F1}" presName="rootConnector1" presStyleLbl="node1" presStyleIdx="0" presStyleCnt="0"/>
      <dgm:spPr/>
    </dgm:pt>
    <dgm:pt modelId="{D4441F4A-0097-493C-AF73-0FB8251870E8}" type="pres">
      <dgm:prSet presAssocID="{B194D759-DC0B-4ACF-9913-220DE00436F1}" presName="hierChild2" presStyleCnt="0"/>
      <dgm:spPr/>
    </dgm:pt>
    <dgm:pt modelId="{096F58E6-86C6-4334-968C-BCBE8D8066C2}" type="pres">
      <dgm:prSet presAssocID="{61A81D60-4A8C-41D0-8963-363B9A80543D}" presName="Name64" presStyleLbl="parChTrans1D2" presStyleIdx="0" presStyleCnt="3"/>
      <dgm:spPr/>
    </dgm:pt>
    <dgm:pt modelId="{8E2F1A78-FC76-4B54-8711-9898F22049E8}" type="pres">
      <dgm:prSet presAssocID="{89EA9A88-FF4E-42B1-89FB-D5B20172E271}" presName="hierRoot2" presStyleCnt="0">
        <dgm:presLayoutVars>
          <dgm:hierBranch val="init"/>
        </dgm:presLayoutVars>
      </dgm:prSet>
      <dgm:spPr/>
    </dgm:pt>
    <dgm:pt modelId="{FD93122B-E064-4B23-812F-90CD1044B2ED}" type="pres">
      <dgm:prSet presAssocID="{89EA9A88-FF4E-42B1-89FB-D5B20172E271}" presName="rootComposite" presStyleCnt="0"/>
      <dgm:spPr/>
    </dgm:pt>
    <dgm:pt modelId="{BF458380-437E-4656-8A72-BF607E0402D5}" type="pres">
      <dgm:prSet presAssocID="{89EA9A88-FF4E-42B1-89FB-D5B20172E271}" presName="rootText" presStyleLbl="node2" presStyleIdx="0" presStyleCnt="3">
        <dgm:presLayoutVars>
          <dgm:chPref val="3"/>
        </dgm:presLayoutVars>
      </dgm:prSet>
      <dgm:spPr/>
    </dgm:pt>
    <dgm:pt modelId="{B0B05AE5-5098-4FBF-A700-F3B15000DEC9}" type="pres">
      <dgm:prSet presAssocID="{89EA9A88-FF4E-42B1-89FB-D5B20172E271}" presName="rootConnector" presStyleLbl="node2" presStyleIdx="0" presStyleCnt="3"/>
      <dgm:spPr/>
    </dgm:pt>
    <dgm:pt modelId="{1D7CAF16-211E-4CF1-B206-87231AA0FD9D}" type="pres">
      <dgm:prSet presAssocID="{89EA9A88-FF4E-42B1-89FB-D5B20172E271}" presName="hierChild4" presStyleCnt="0"/>
      <dgm:spPr/>
    </dgm:pt>
    <dgm:pt modelId="{FCC11F38-AA39-4304-BB64-7C5747F20566}" type="pres">
      <dgm:prSet presAssocID="{DD1C87D4-8328-4712-AEAF-C9A305E60E81}" presName="Name64" presStyleLbl="parChTrans1D3" presStyleIdx="0" presStyleCnt="3"/>
      <dgm:spPr/>
    </dgm:pt>
    <dgm:pt modelId="{D51D8F6D-CBEA-49A7-899E-18C6BF998D7B}" type="pres">
      <dgm:prSet presAssocID="{F917DBA7-4B00-4B19-8036-D863BD4C972C}" presName="hierRoot2" presStyleCnt="0">
        <dgm:presLayoutVars>
          <dgm:hierBranch val="init"/>
        </dgm:presLayoutVars>
      </dgm:prSet>
      <dgm:spPr/>
    </dgm:pt>
    <dgm:pt modelId="{5BD702A8-2AC8-4160-83DF-7243AAA86B55}" type="pres">
      <dgm:prSet presAssocID="{F917DBA7-4B00-4B19-8036-D863BD4C972C}" presName="rootComposite" presStyleCnt="0"/>
      <dgm:spPr/>
    </dgm:pt>
    <dgm:pt modelId="{586B4637-433B-491A-8B40-56A6F22D8C48}" type="pres">
      <dgm:prSet presAssocID="{F917DBA7-4B00-4B19-8036-D863BD4C972C}" presName="rootText" presStyleLbl="node3" presStyleIdx="0" presStyleCnt="3">
        <dgm:presLayoutVars>
          <dgm:chPref val="3"/>
        </dgm:presLayoutVars>
      </dgm:prSet>
      <dgm:spPr/>
    </dgm:pt>
    <dgm:pt modelId="{2D02425B-8723-4C03-87BE-F48F3AAEACE2}" type="pres">
      <dgm:prSet presAssocID="{F917DBA7-4B00-4B19-8036-D863BD4C972C}" presName="rootConnector" presStyleLbl="node3" presStyleIdx="0" presStyleCnt="3"/>
      <dgm:spPr/>
    </dgm:pt>
    <dgm:pt modelId="{D41A4D13-064E-46E5-A56F-DA4999E597D0}" type="pres">
      <dgm:prSet presAssocID="{F917DBA7-4B00-4B19-8036-D863BD4C972C}" presName="hierChild4" presStyleCnt="0"/>
      <dgm:spPr/>
    </dgm:pt>
    <dgm:pt modelId="{EAEF79F2-791D-4B6B-A785-A0676E597DE6}" type="pres">
      <dgm:prSet presAssocID="{F917DBA7-4B00-4B19-8036-D863BD4C972C}" presName="hierChild5" presStyleCnt="0"/>
      <dgm:spPr/>
    </dgm:pt>
    <dgm:pt modelId="{D6CE2E60-C5BD-41C8-8C31-6BA57FB4263A}" type="pres">
      <dgm:prSet presAssocID="{89EA9A88-FF4E-42B1-89FB-D5B20172E271}" presName="hierChild5" presStyleCnt="0"/>
      <dgm:spPr/>
    </dgm:pt>
    <dgm:pt modelId="{E4085F41-8690-45C2-BDD7-93C7D1FBC7DC}" type="pres">
      <dgm:prSet presAssocID="{94AB656D-A882-49DE-B63B-C5B2E3BA308A}" presName="Name64" presStyleLbl="parChTrans1D2" presStyleIdx="1" presStyleCnt="3"/>
      <dgm:spPr/>
    </dgm:pt>
    <dgm:pt modelId="{6DAC8B11-59DF-4D79-AD8F-ED2643A8B64B}" type="pres">
      <dgm:prSet presAssocID="{6EDC5483-E05E-47D9-8CA4-65E8CE84D6B4}" presName="hierRoot2" presStyleCnt="0">
        <dgm:presLayoutVars>
          <dgm:hierBranch val="init"/>
        </dgm:presLayoutVars>
      </dgm:prSet>
      <dgm:spPr/>
    </dgm:pt>
    <dgm:pt modelId="{11D88701-9868-4208-9807-8996AA433AD7}" type="pres">
      <dgm:prSet presAssocID="{6EDC5483-E05E-47D9-8CA4-65E8CE84D6B4}" presName="rootComposite" presStyleCnt="0"/>
      <dgm:spPr/>
    </dgm:pt>
    <dgm:pt modelId="{F1423BA8-BB2C-4879-A203-70CB211210E0}" type="pres">
      <dgm:prSet presAssocID="{6EDC5483-E05E-47D9-8CA4-65E8CE84D6B4}" presName="rootText" presStyleLbl="node2" presStyleIdx="1" presStyleCnt="3">
        <dgm:presLayoutVars>
          <dgm:chPref val="3"/>
        </dgm:presLayoutVars>
      </dgm:prSet>
      <dgm:spPr/>
    </dgm:pt>
    <dgm:pt modelId="{7DE2CE55-7E0A-4F07-AEBE-32DEB5DF7963}" type="pres">
      <dgm:prSet presAssocID="{6EDC5483-E05E-47D9-8CA4-65E8CE84D6B4}" presName="rootConnector" presStyleLbl="node2" presStyleIdx="1" presStyleCnt="3"/>
      <dgm:spPr/>
    </dgm:pt>
    <dgm:pt modelId="{2128383A-5DC2-4434-BD10-B68C04A8C731}" type="pres">
      <dgm:prSet presAssocID="{6EDC5483-E05E-47D9-8CA4-65E8CE84D6B4}" presName="hierChild4" presStyleCnt="0"/>
      <dgm:spPr/>
    </dgm:pt>
    <dgm:pt modelId="{651028AC-15B3-4B75-B8DE-C7D02BCD2A0A}" type="pres">
      <dgm:prSet presAssocID="{F5A1FF2C-1F19-456B-9E90-69CC9134C040}" presName="Name64" presStyleLbl="parChTrans1D3" presStyleIdx="1" presStyleCnt="3"/>
      <dgm:spPr/>
    </dgm:pt>
    <dgm:pt modelId="{FC5314D6-1D21-44B3-9710-6D52DDB9FF8E}" type="pres">
      <dgm:prSet presAssocID="{634485B1-E158-4714-979B-1F8D9EC4B500}" presName="hierRoot2" presStyleCnt="0">
        <dgm:presLayoutVars>
          <dgm:hierBranch val="init"/>
        </dgm:presLayoutVars>
      </dgm:prSet>
      <dgm:spPr/>
    </dgm:pt>
    <dgm:pt modelId="{6E588553-DC0A-451A-80CB-93EBDC08ED0E}" type="pres">
      <dgm:prSet presAssocID="{634485B1-E158-4714-979B-1F8D9EC4B500}" presName="rootComposite" presStyleCnt="0"/>
      <dgm:spPr/>
    </dgm:pt>
    <dgm:pt modelId="{088DC360-9543-4A51-8E5A-18F09206FCEF}" type="pres">
      <dgm:prSet presAssocID="{634485B1-E158-4714-979B-1F8D9EC4B500}" presName="rootText" presStyleLbl="node3" presStyleIdx="1" presStyleCnt="3">
        <dgm:presLayoutVars>
          <dgm:chPref val="3"/>
        </dgm:presLayoutVars>
      </dgm:prSet>
      <dgm:spPr/>
    </dgm:pt>
    <dgm:pt modelId="{47BE33B1-4AC0-4384-8B31-A9EA1812DBB7}" type="pres">
      <dgm:prSet presAssocID="{634485B1-E158-4714-979B-1F8D9EC4B500}" presName="rootConnector" presStyleLbl="node3" presStyleIdx="1" presStyleCnt="3"/>
      <dgm:spPr/>
    </dgm:pt>
    <dgm:pt modelId="{C44D975D-6CF3-4190-B242-3364C0E45EBA}" type="pres">
      <dgm:prSet presAssocID="{634485B1-E158-4714-979B-1F8D9EC4B500}" presName="hierChild4" presStyleCnt="0"/>
      <dgm:spPr/>
    </dgm:pt>
    <dgm:pt modelId="{398DB03D-196E-414E-8F10-7DE9B3AD4900}" type="pres">
      <dgm:prSet presAssocID="{634485B1-E158-4714-979B-1F8D9EC4B500}" presName="hierChild5" presStyleCnt="0"/>
      <dgm:spPr/>
    </dgm:pt>
    <dgm:pt modelId="{04E69DB0-EB7E-4AAF-982F-B093D5149D30}" type="pres">
      <dgm:prSet presAssocID="{6EDC5483-E05E-47D9-8CA4-65E8CE84D6B4}" presName="hierChild5" presStyleCnt="0"/>
      <dgm:spPr/>
    </dgm:pt>
    <dgm:pt modelId="{581D8234-81FB-4D8F-BD8F-9F4017D4AD18}" type="pres">
      <dgm:prSet presAssocID="{DBC5578A-F6E8-4215-9903-E9383233C443}" presName="Name64" presStyleLbl="parChTrans1D2" presStyleIdx="2" presStyleCnt="3"/>
      <dgm:spPr/>
    </dgm:pt>
    <dgm:pt modelId="{BE083448-AD14-4A7A-B520-16E9D6626151}" type="pres">
      <dgm:prSet presAssocID="{473707EC-5161-4657-B7BD-59D52DB3BB9F}" presName="hierRoot2" presStyleCnt="0">
        <dgm:presLayoutVars>
          <dgm:hierBranch val="init"/>
        </dgm:presLayoutVars>
      </dgm:prSet>
      <dgm:spPr/>
    </dgm:pt>
    <dgm:pt modelId="{47D592B1-82FF-451C-9E44-CC6669A70B0D}" type="pres">
      <dgm:prSet presAssocID="{473707EC-5161-4657-B7BD-59D52DB3BB9F}" presName="rootComposite" presStyleCnt="0"/>
      <dgm:spPr/>
    </dgm:pt>
    <dgm:pt modelId="{BE48AC9B-2CDD-46EC-B4EA-41631973A808}" type="pres">
      <dgm:prSet presAssocID="{473707EC-5161-4657-B7BD-59D52DB3BB9F}" presName="rootText" presStyleLbl="node2" presStyleIdx="2" presStyleCnt="3">
        <dgm:presLayoutVars>
          <dgm:chPref val="3"/>
        </dgm:presLayoutVars>
      </dgm:prSet>
      <dgm:spPr/>
    </dgm:pt>
    <dgm:pt modelId="{E5037330-AE0D-4B19-AB46-EE1A9786EC19}" type="pres">
      <dgm:prSet presAssocID="{473707EC-5161-4657-B7BD-59D52DB3BB9F}" presName="rootConnector" presStyleLbl="node2" presStyleIdx="2" presStyleCnt="3"/>
      <dgm:spPr/>
    </dgm:pt>
    <dgm:pt modelId="{3C7CC2A9-104F-49B4-8892-687906388440}" type="pres">
      <dgm:prSet presAssocID="{473707EC-5161-4657-B7BD-59D52DB3BB9F}" presName="hierChild4" presStyleCnt="0"/>
      <dgm:spPr/>
    </dgm:pt>
    <dgm:pt modelId="{FD00337A-8EB4-4D0F-AD92-73FB92CAEAE7}" type="pres">
      <dgm:prSet presAssocID="{C0EC3B64-BD91-4359-A467-F1A9924893E0}" presName="Name64" presStyleLbl="parChTrans1D3" presStyleIdx="2" presStyleCnt="3"/>
      <dgm:spPr/>
    </dgm:pt>
    <dgm:pt modelId="{B4A3D172-26CD-48D2-92D3-0CFE44BAC3A1}" type="pres">
      <dgm:prSet presAssocID="{1A95ED7D-EA28-41FA-B73F-6EDE2C88C1F2}" presName="hierRoot2" presStyleCnt="0">
        <dgm:presLayoutVars>
          <dgm:hierBranch val="init"/>
        </dgm:presLayoutVars>
      </dgm:prSet>
      <dgm:spPr/>
    </dgm:pt>
    <dgm:pt modelId="{168CE7CF-FBC9-4D31-9D76-3A68D730B365}" type="pres">
      <dgm:prSet presAssocID="{1A95ED7D-EA28-41FA-B73F-6EDE2C88C1F2}" presName="rootComposite" presStyleCnt="0"/>
      <dgm:spPr/>
    </dgm:pt>
    <dgm:pt modelId="{F294D965-AFE7-42B8-9778-1080F7080ECA}" type="pres">
      <dgm:prSet presAssocID="{1A95ED7D-EA28-41FA-B73F-6EDE2C88C1F2}" presName="rootText" presStyleLbl="node3" presStyleIdx="2" presStyleCnt="3">
        <dgm:presLayoutVars>
          <dgm:chPref val="3"/>
        </dgm:presLayoutVars>
      </dgm:prSet>
      <dgm:spPr/>
    </dgm:pt>
    <dgm:pt modelId="{EAA61B08-BFCF-460D-850D-D0DF0CD7E8B1}" type="pres">
      <dgm:prSet presAssocID="{1A95ED7D-EA28-41FA-B73F-6EDE2C88C1F2}" presName="rootConnector" presStyleLbl="node3" presStyleIdx="2" presStyleCnt="3"/>
      <dgm:spPr/>
    </dgm:pt>
    <dgm:pt modelId="{98B31FA1-EAE2-492D-AE1F-196167B468B3}" type="pres">
      <dgm:prSet presAssocID="{1A95ED7D-EA28-41FA-B73F-6EDE2C88C1F2}" presName="hierChild4" presStyleCnt="0"/>
      <dgm:spPr/>
    </dgm:pt>
    <dgm:pt modelId="{05A6FC5F-C8AE-4DDF-A3A4-92D575DF882D}" type="pres">
      <dgm:prSet presAssocID="{1A95ED7D-EA28-41FA-B73F-6EDE2C88C1F2}" presName="hierChild5" presStyleCnt="0"/>
      <dgm:spPr/>
    </dgm:pt>
    <dgm:pt modelId="{8E40B951-E0B6-4653-B66C-4BE62CD448E6}" type="pres">
      <dgm:prSet presAssocID="{473707EC-5161-4657-B7BD-59D52DB3BB9F}" presName="hierChild5" presStyleCnt="0"/>
      <dgm:spPr/>
    </dgm:pt>
    <dgm:pt modelId="{3E1B9E04-CDFA-441F-8126-99DF3F28EBE8}" type="pres">
      <dgm:prSet presAssocID="{B194D759-DC0B-4ACF-9913-220DE00436F1}" presName="hierChild3" presStyleCnt="0"/>
      <dgm:spPr/>
    </dgm:pt>
  </dgm:ptLst>
  <dgm:cxnLst>
    <dgm:cxn modelId="{D1F66903-C43B-474E-880B-D9F0B4A6CF58}" type="presOf" srcId="{B194D759-DC0B-4ACF-9913-220DE00436F1}" destId="{CAD871E2-6BB0-4CE4-A7C5-F275522FDA6D}" srcOrd="0" destOrd="0" presId="urn:microsoft.com/office/officeart/2009/3/layout/HorizontalOrganizationChart"/>
    <dgm:cxn modelId="{AF14290A-7069-4717-8FF4-76EF6F7BED27}" type="presOf" srcId="{1A95ED7D-EA28-41FA-B73F-6EDE2C88C1F2}" destId="{EAA61B08-BFCF-460D-850D-D0DF0CD7E8B1}" srcOrd="1" destOrd="0" presId="urn:microsoft.com/office/officeart/2009/3/layout/HorizontalOrganizationChart"/>
    <dgm:cxn modelId="{9AEA1615-CAF4-45C6-A9D9-A921B6784F71}" type="presOf" srcId="{634485B1-E158-4714-979B-1F8D9EC4B500}" destId="{088DC360-9543-4A51-8E5A-18F09206FCEF}" srcOrd="0" destOrd="0" presId="urn:microsoft.com/office/officeart/2009/3/layout/HorizontalOrganizationChart"/>
    <dgm:cxn modelId="{3DFEB217-E8E6-4D7D-8170-80A2F807E18E}" type="presOf" srcId="{6EDC5483-E05E-47D9-8CA4-65E8CE84D6B4}" destId="{F1423BA8-BB2C-4879-A203-70CB211210E0}" srcOrd="0" destOrd="0" presId="urn:microsoft.com/office/officeart/2009/3/layout/HorizontalOrganizationChart"/>
    <dgm:cxn modelId="{BB8F7D21-4FE7-4DFF-A15C-7E42B66FBC6E}" srcId="{B194D759-DC0B-4ACF-9913-220DE00436F1}" destId="{6EDC5483-E05E-47D9-8CA4-65E8CE84D6B4}" srcOrd="1" destOrd="0" parTransId="{94AB656D-A882-49DE-B63B-C5B2E3BA308A}" sibTransId="{F4DB8C61-F07B-4F08-BFEB-C8392FB70380}"/>
    <dgm:cxn modelId="{83F77724-22B0-4377-B8BA-427AD17C2808}" type="presOf" srcId="{473707EC-5161-4657-B7BD-59D52DB3BB9F}" destId="{E5037330-AE0D-4B19-AB46-EE1A9786EC19}" srcOrd="1" destOrd="0" presId="urn:microsoft.com/office/officeart/2009/3/layout/HorizontalOrganizationChart"/>
    <dgm:cxn modelId="{F9B1D624-A2BF-4658-A4FB-A10F6B7EA530}" type="presOf" srcId="{89EA9A88-FF4E-42B1-89FB-D5B20172E271}" destId="{BF458380-437E-4656-8A72-BF607E0402D5}" srcOrd="0" destOrd="0" presId="urn:microsoft.com/office/officeart/2009/3/layout/HorizontalOrganizationChart"/>
    <dgm:cxn modelId="{911FF229-B5D4-4009-B871-A85A90C1ADAC}" srcId="{68196EB1-EB38-4C68-B862-CA694D17C5A7}" destId="{B194D759-DC0B-4ACF-9913-220DE00436F1}" srcOrd="0" destOrd="0" parTransId="{D3483666-1EC7-40FB-BBBD-02BD5FE0E476}" sibTransId="{7D59BD72-C37B-4AA4-8FF7-3DA79C2DDB30}"/>
    <dgm:cxn modelId="{57810B3B-2D17-460F-AEF7-4C008BCA861A}" type="presOf" srcId="{68196EB1-EB38-4C68-B862-CA694D17C5A7}" destId="{26C09E0B-D9F4-4FF9-B01E-D46DAAD6F7AD}" srcOrd="0" destOrd="0" presId="urn:microsoft.com/office/officeart/2009/3/layout/HorizontalOrganizationChart"/>
    <dgm:cxn modelId="{867FA43B-836F-4535-81A5-87AD9EC271DF}" type="presOf" srcId="{B194D759-DC0B-4ACF-9913-220DE00436F1}" destId="{56ABECAE-573A-403F-9FB8-A0A4691E20D0}" srcOrd="1" destOrd="0" presId="urn:microsoft.com/office/officeart/2009/3/layout/HorizontalOrganizationChart"/>
    <dgm:cxn modelId="{E2AA7040-DAC5-4A5A-B957-0794205209D0}" type="presOf" srcId="{473707EC-5161-4657-B7BD-59D52DB3BB9F}" destId="{BE48AC9B-2CDD-46EC-B4EA-41631973A808}" srcOrd="0" destOrd="0" presId="urn:microsoft.com/office/officeart/2009/3/layout/HorizontalOrganizationChart"/>
    <dgm:cxn modelId="{77354543-A750-467A-A7FC-7E336C82ABBE}" type="presOf" srcId="{F917DBA7-4B00-4B19-8036-D863BD4C972C}" destId="{2D02425B-8723-4C03-87BE-F48F3AAEACE2}" srcOrd="1" destOrd="0" presId="urn:microsoft.com/office/officeart/2009/3/layout/HorizontalOrganizationChart"/>
    <dgm:cxn modelId="{6D063144-5DD6-4F03-9113-0B716633B05A}" type="presOf" srcId="{DBC5578A-F6E8-4215-9903-E9383233C443}" destId="{581D8234-81FB-4D8F-BD8F-9F4017D4AD18}" srcOrd="0" destOrd="0" presId="urn:microsoft.com/office/officeart/2009/3/layout/HorizontalOrganizationChart"/>
    <dgm:cxn modelId="{BF852547-1D62-4EEB-93E2-867C3318D93E}" type="presOf" srcId="{C0EC3B64-BD91-4359-A467-F1A9924893E0}" destId="{FD00337A-8EB4-4D0F-AD92-73FB92CAEAE7}" srcOrd="0" destOrd="0" presId="urn:microsoft.com/office/officeart/2009/3/layout/HorizontalOrganizationChart"/>
    <dgm:cxn modelId="{46E10A6D-340D-4DE3-8538-6692ED79A737}" type="presOf" srcId="{634485B1-E158-4714-979B-1F8D9EC4B500}" destId="{47BE33B1-4AC0-4384-8B31-A9EA1812DBB7}" srcOrd="1" destOrd="0" presId="urn:microsoft.com/office/officeart/2009/3/layout/HorizontalOrganizationChart"/>
    <dgm:cxn modelId="{31AB7B51-774D-49DF-A30E-A72468F764F6}" srcId="{B194D759-DC0B-4ACF-9913-220DE00436F1}" destId="{89EA9A88-FF4E-42B1-89FB-D5B20172E271}" srcOrd="0" destOrd="0" parTransId="{61A81D60-4A8C-41D0-8963-363B9A80543D}" sibTransId="{39249A18-34C0-41CE-B8FD-F9DA48694482}"/>
    <dgm:cxn modelId="{87389B7F-3414-4D3F-8D9A-023ACA267876}" srcId="{89EA9A88-FF4E-42B1-89FB-D5B20172E271}" destId="{F917DBA7-4B00-4B19-8036-D863BD4C972C}" srcOrd="0" destOrd="0" parTransId="{DD1C87D4-8328-4712-AEAF-C9A305E60E81}" sibTransId="{92EA6357-2B7E-4114-9E4F-CBE5E5B146CC}"/>
    <dgm:cxn modelId="{F97AAC83-274F-45E8-85AB-A08C9A7C5DE6}" type="presOf" srcId="{DD1C87D4-8328-4712-AEAF-C9A305E60E81}" destId="{FCC11F38-AA39-4304-BB64-7C5747F20566}" srcOrd="0" destOrd="0" presId="urn:microsoft.com/office/officeart/2009/3/layout/HorizontalOrganizationChart"/>
    <dgm:cxn modelId="{037FE791-81E4-4561-A872-CBED4B7490B1}" srcId="{473707EC-5161-4657-B7BD-59D52DB3BB9F}" destId="{1A95ED7D-EA28-41FA-B73F-6EDE2C88C1F2}" srcOrd="0" destOrd="0" parTransId="{C0EC3B64-BD91-4359-A467-F1A9924893E0}" sibTransId="{6E5270E2-A813-4FC3-BA58-132DE9F2CAD1}"/>
    <dgm:cxn modelId="{84325692-A3F0-4389-870C-75FDDE0D87CF}" type="presOf" srcId="{F5A1FF2C-1F19-456B-9E90-69CC9134C040}" destId="{651028AC-15B3-4B75-B8DE-C7D02BCD2A0A}" srcOrd="0" destOrd="0" presId="urn:microsoft.com/office/officeart/2009/3/layout/HorizontalOrganizationChart"/>
    <dgm:cxn modelId="{8ECB3699-EEA2-4DC3-8B8B-1F6D74F88583}" type="presOf" srcId="{6EDC5483-E05E-47D9-8CA4-65E8CE84D6B4}" destId="{7DE2CE55-7E0A-4F07-AEBE-32DEB5DF7963}" srcOrd="1" destOrd="0" presId="urn:microsoft.com/office/officeart/2009/3/layout/HorizontalOrganizationChart"/>
    <dgm:cxn modelId="{AEC603A4-CBF8-4CE4-B8CB-617AA11CD80E}" srcId="{B194D759-DC0B-4ACF-9913-220DE00436F1}" destId="{473707EC-5161-4657-B7BD-59D52DB3BB9F}" srcOrd="2" destOrd="0" parTransId="{DBC5578A-F6E8-4215-9903-E9383233C443}" sibTransId="{85A25B55-6305-40AB-8DA7-F958360E7CA7}"/>
    <dgm:cxn modelId="{CB2107AF-8F73-41BE-B877-1E9A334E029F}" type="presOf" srcId="{94AB656D-A882-49DE-B63B-C5B2E3BA308A}" destId="{E4085F41-8690-45C2-BDD7-93C7D1FBC7DC}" srcOrd="0" destOrd="0" presId="urn:microsoft.com/office/officeart/2009/3/layout/HorizontalOrganizationChart"/>
    <dgm:cxn modelId="{301369B0-5A24-44BD-8A8B-EF1F1AEE55D3}" srcId="{6EDC5483-E05E-47D9-8CA4-65E8CE84D6B4}" destId="{634485B1-E158-4714-979B-1F8D9EC4B500}" srcOrd="0" destOrd="0" parTransId="{F5A1FF2C-1F19-456B-9E90-69CC9134C040}" sibTransId="{A5EC0437-0D86-48ED-9774-3A48D89404CA}"/>
    <dgm:cxn modelId="{D10508C8-125A-4F54-8AA5-B867BE53F629}" type="presOf" srcId="{1A95ED7D-EA28-41FA-B73F-6EDE2C88C1F2}" destId="{F294D965-AFE7-42B8-9778-1080F7080ECA}" srcOrd="0" destOrd="0" presId="urn:microsoft.com/office/officeart/2009/3/layout/HorizontalOrganizationChart"/>
    <dgm:cxn modelId="{DB9DEECD-77E6-4353-9C43-844995A7899C}" type="presOf" srcId="{89EA9A88-FF4E-42B1-89FB-D5B20172E271}" destId="{B0B05AE5-5098-4FBF-A700-F3B15000DEC9}" srcOrd="1" destOrd="0" presId="urn:microsoft.com/office/officeart/2009/3/layout/HorizontalOrganizationChart"/>
    <dgm:cxn modelId="{031794DF-EB34-4296-ABEC-F174BE7B5D85}" type="presOf" srcId="{F917DBA7-4B00-4B19-8036-D863BD4C972C}" destId="{586B4637-433B-491A-8B40-56A6F22D8C48}" srcOrd="0" destOrd="0" presId="urn:microsoft.com/office/officeart/2009/3/layout/HorizontalOrganizationChart"/>
    <dgm:cxn modelId="{1B7A1EF3-73A7-4475-9DBD-A39845C1E258}" type="presOf" srcId="{61A81D60-4A8C-41D0-8963-363B9A80543D}" destId="{096F58E6-86C6-4334-968C-BCBE8D8066C2}" srcOrd="0" destOrd="0" presId="urn:microsoft.com/office/officeart/2009/3/layout/HorizontalOrganizationChart"/>
    <dgm:cxn modelId="{1570C768-69C3-4996-A909-8E0E74DCA57C}" type="presParOf" srcId="{26C09E0B-D9F4-4FF9-B01E-D46DAAD6F7AD}" destId="{DAE61B8A-B9C6-4CB8-B2D7-16A67AD9492E}" srcOrd="0" destOrd="0" presId="urn:microsoft.com/office/officeart/2009/3/layout/HorizontalOrganizationChart"/>
    <dgm:cxn modelId="{1C386EB3-1F6D-4196-94A9-C525739C3D67}" type="presParOf" srcId="{DAE61B8A-B9C6-4CB8-B2D7-16A67AD9492E}" destId="{5F4C0E5B-4FE0-4D06-BDE4-8BA5802BEE60}" srcOrd="0" destOrd="0" presId="urn:microsoft.com/office/officeart/2009/3/layout/HorizontalOrganizationChart"/>
    <dgm:cxn modelId="{9B7EE224-D210-47F6-B4F1-46A44F96119B}" type="presParOf" srcId="{5F4C0E5B-4FE0-4D06-BDE4-8BA5802BEE60}" destId="{CAD871E2-6BB0-4CE4-A7C5-F275522FDA6D}" srcOrd="0" destOrd="0" presId="urn:microsoft.com/office/officeart/2009/3/layout/HorizontalOrganizationChart"/>
    <dgm:cxn modelId="{822F6D3E-5A4A-46EE-AB85-189C2BFA473D}" type="presParOf" srcId="{5F4C0E5B-4FE0-4D06-BDE4-8BA5802BEE60}" destId="{56ABECAE-573A-403F-9FB8-A0A4691E20D0}" srcOrd="1" destOrd="0" presId="urn:microsoft.com/office/officeart/2009/3/layout/HorizontalOrganizationChart"/>
    <dgm:cxn modelId="{A7AAB838-375E-4FB3-892E-21754518C007}" type="presParOf" srcId="{DAE61B8A-B9C6-4CB8-B2D7-16A67AD9492E}" destId="{D4441F4A-0097-493C-AF73-0FB8251870E8}" srcOrd="1" destOrd="0" presId="urn:microsoft.com/office/officeart/2009/3/layout/HorizontalOrganizationChart"/>
    <dgm:cxn modelId="{33A8E336-3B2E-4B9B-A900-1647DE83304A}" type="presParOf" srcId="{D4441F4A-0097-493C-AF73-0FB8251870E8}" destId="{096F58E6-86C6-4334-968C-BCBE8D8066C2}" srcOrd="0" destOrd="0" presId="urn:microsoft.com/office/officeart/2009/3/layout/HorizontalOrganizationChart"/>
    <dgm:cxn modelId="{DB73E271-73AC-44F1-B4BC-A2D5ED242D5F}" type="presParOf" srcId="{D4441F4A-0097-493C-AF73-0FB8251870E8}" destId="{8E2F1A78-FC76-4B54-8711-9898F22049E8}" srcOrd="1" destOrd="0" presId="urn:microsoft.com/office/officeart/2009/3/layout/HorizontalOrganizationChart"/>
    <dgm:cxn modelId="{EF219213-74E6-4D72-941E-6929AA63FFC0}" type="presParOf" srcId="{8E2F1A78-FC76-4B54-8711-9898F22049E8}" destId="{FD93122B-E064-4B23-812F-90CD1044B2ED}" srcOrd="0" destOrd="0" presId="urn:microsoft.com/office/officeart/2009/3/layout/HorizontalOrganizationChart"/>
    <dgm:cxn modelId="{7CD04A53-7189-4F5A-BDF8-D215FE4B35B6}" type="presParOf" srcId="{FD93122B-E064-4B23-812F-90CD1044B2ED}" destId="{BF458380-437E-4656-8A72-BF607E0402D5}" srcOrd="0" destOrd="0" presId="urn:microsoft.com/office/officeart/2009/3/layout/HorizontalOrganizationChart"/>
    <dgm:cxn modelId="{F38299F1-83A7-43E1-B298-2896C72236FC}" type="presParOf" srcId="{FD93122B-E064-4B23-812F-90CD1044B2ED}" destId="{B0B05AE5-5098-4FBF-A700-F3B15000DEC9}" srcOrd="1" destOrd="0" presId="urn:microsoft.com/office/officeart/2009/3/layout/HorizontalOrganizationChart"/>
    <dgm:cxn modelId="{0BAF601F-4F95-4D7C-9E16-9B679364DF0F}" type="presParOf" srcId="{8E2F1A78-FC76-4B54-8711-9898F22049E8}" destId="{1D7CAF16-211E-4CF1-B206-87231AA0FD9D}" srcOrd="1" destOrd="0" presId="urn:microsoft.com/office/officeart/2009/3/layout/HorizontalOrganizationChart"/>
    <dgm:cxn modelId="{40662C94-D926-473D-A959-977A290008C3}" type="presParOf" srcId="{1D7CAF16-211E-4CF1-B206-87231AA0FD9D}" destId="{FCC11F38-AA39-4304-BB64-7C5747F20566}" srcOrd="0" destOrd="0" presId="urn:microsoft.com/office/officeart/2009/3/layout/HorizontalOrganizationChart"/>
    <dgm:cxn modelId="{2DEDDE0C-AD4E-44C5-810A-A10BA53ACB2C}" type="presParOf" srcId="{1D7CAF16-211E-4CF1-B206-87231AA0FD9D}" destId="{D51D8F6D-CBEA-49A7-899E-18C6BF998D7B}" srcOrd="1" destOrd="0" presId="urn:microsoft.com/office/officeart/2009/3/layout/HorizontalOrganizationChart"/>
    <dgm:cxn modelId="{81B34F19-315E-4E4F-BC09-A67AA1045D12}" type="presParOf" srcId="{D51D8F6D-CBEA-49A7-899E-18C6BF998D7B}" destId="{5BD702A8-2AC8-4160-83DF-7243AAA86B55}" srcOrd="0" destOrd="0" presId="urn:microsoft.com/office/officeart/2009/3/layout/HorizontalOrganizationChart"/>
    <dgm:cxn modelId="{9D394991-7F49-4340-BA3C-8224FF00BF39}" type="presParOf" srcId="{5BD702A8-2AC8-4160-83DF-7243AAA86B55}" destId="{586B4637-433B-491A-8B40-56A6F22D8C48}" srcOrd="0" destOrd="0" presId="urn:microsoft.com/office/officeart/2009/3/layout/HorizontalOrganizationChart"/>
    <dgm:cxn modelId="{C565B591-315E-4720-8254-C3FB42C5BC21}" type="presParOf" srcId="{5BD702A8-2AC8-4160-83DF-7243AAA86B55}" destId="{2D02425B-8723-4C03-87BE-F48F3AAEACE2}" srcOrd="1" destOrd="0" presId="urn:microsoft.com/office/officeart/2009/3/layout/HorizontalOrganizationChart"/>
    <dgm:cxn modelId="{B8631467-D5D3-4C80-B84E-8C6630A664A8}" type="presParOf" srcId="{D51D8F6D-CBEA-49A7-899E-18C6BF998D7B}" destId="{D41A4D13-064E-46E5-A56F-DA4999E597D0}" srcOrd="1" destOrd="0" presId="urn:microsoft.com/office/officeart/2009/3/layout/HorizontalOrganizationChart"/>
    <dgm:cxn modelId="{FF31CE7E-FE9B-44F6-B2C6-49744F66B904}" type="presParOf" srcId="{D51D8F6D-CBEA-49A7-899E-18C6BF998D7B}" destId="{EAEF79F2-791D-4B6B-A785-A0676E597DE6}" srcOrd="2" destOrd="0" presId="urn:microsoft.com/office/officeart/2009/3/layout/HorizontalOrganizationChart"/>
    <dgm:cxn modelId="{0F320C1B-BFB5-4EE7-98A7-5B7EB45BE5B4}" type="presParOf" srcId="{8E2F1A78-FC76-4B54-8711-9898F22049E8}" destId="{D6CE2E60-C5BD-41C8-8C31-6BA57FB4263A}" srcOrd="2" destOrd="0" presId="urn:microsoft.com/office/officeart/2009/3/layout/HorizontalOrganizationChart"/>
    <dgm:cxn modelId="{AF481857-A581-4EDB-BE16-549B0F26F789}" type="presParOf" srcId="{D4441F4A-0097-493C-AF73-0FB8251870E8}" destId="{E4085F41-8690-45C2-BDD7-93C7D1FBC7DC}" srcOrd="2" destOrd="0" presId="urn:microsoft.com/office/officeart/2009/3/layout/HorizontalOrganizationChart"/>
    <dgm:cxn modelId="{53AF958C-23CC-4519-A3E7-BE0526CB4339}" type="presParOf" srcId="{D4441F4A-0097-493C-AF73-0FB8251870E8}" destId="{6DAC8B11-59DF-4D79-AD8F-ED2643A8B64B}" srcOrd="3" destOrd="0" presId="urn:microsoft.com/office/officeart/2009/3/layout/HorizontalOrganizationChart"/>
    <dgm:cxn modelId="{70829E3B-A1D3-4235-A438-369E2D0C9686}" type="presParOf" srcId="{6DAC8B11-59DF-4D79-AD8F-ED2643A8B64B}" destId="{11D88701-9868-4208-9807-8996AA433AD7}" srcOrd="0" destOrd="0" presId="urn:microsoft.com/office/officeart/2009/3/layout/HorizontalOrganizationChart"/>
    <dgm:cxn modelId="{792B77DC-7DB9-4E75-90FC-00899BBA32F0}" type="presParOf" srcId="{11D88701-9868-4208-9807-8996AA433AD7}" destId="{F1423BA8-BB2C-4879-A203-70CB211210E0}" srcOrd="0" destOrd="0" presId="urn:microsoft.com/office/officeart/2009/3/layout/HorizontalOrganizationChart"/>
    <dgm:cxn modelId="{DA6F28ED-0BE3-4B43-B172-3639D6CFCF28}" type="presParOf" srcId="{11D88701-9868-4208-9807-8996AA433AD7}" destId="{7DE2CE55-7E0A-4F07-AEBE-32DEB5DF7963}" srcOrd="1" destOrd="0" presId="urn:microsoft.com/office/officeart/2009/3/layout/HorizontalOrganizationChart"/>
    <dgm:cxn modelId="{292E4DE1-8385-438B-B4BA-D636DF4AFB9C}" type="presParOf" srcId="{6DAC8B11-59DF-4D79-AD8F-ED2643A8B64B}" destId="{2128383A-5DC2-4434-BD10-B68C04A8C731}" srcOrd="1" destOrd="0" presId="urn:microsoft.com/office/officeart/2009/3/layout/HorizontalOrganizationChart"/>
    <dgm:cxn modelId="{D695C121-AF1E-4D8C-8256-B74C5D97D272}" type="presParOf" srcId="{2128383A-5DC2-4434-BD10-B68C04A8C731}" destId="{651028AC-15B3-4B75-B8DE-C7D02BCD2A0A}" srcOrd="0" destOrd="0" presId="urn:microsoft.com/office/officeart/2009/3/layout/HorizontalOrganizationChart"/>
    <dgm:cxn modelId="{2AFC5EEA-1D6D-4BB2-9CBA-8CC5BAD370BA}" type="presParOf" srcId="{2128383A-5DC2-4434-BD10-B68C04A8C731}" destId="{FC5314D6-1D21-44B3-9710-6D52DDB9FF8E}" srcOrd="1" destOrd="0" presId="urn:microsoft.com/office/officeart/2009/3/layout/HorizontalOrganizationChart"/>
    <dgm:cxn modelId="{219BA18E-F331-467F-8DD1-E901CC3DBE61}" type="presParOf" srcId="{FC5314D6-1D21-44B3-9710-6D52DDB9FF8E}" destId="{6E588553-DC0A-451A-80CB-93EBDC08ED0E}" srcOrd="0" destOrd="0" presId="urn:microsoft.com/office/officeart/2009/3/layout/HorizontalOrganizationChart"/>
    <dgm:cxn modelId="{C3C8D4D3-12B3-4A2E-BCA8-EA747EC5E1C8}" type="presParOf" srcId="{6E588553-DC0A-451A-80CB-93EBDC08ED0E}" destId="{088DC360-9543-4A51-8E5A-18F09206FCEF}" srcOrd="0" destOrd="0" presId="urn:microsoft.com/office/officeart/2009/3/layout/HorizontalOrganizationChart"/>
    <dgm:cxn modelId="{45AF1CE4-7167-492E-8326-9F4996C27010}" type="presParOf" srcId="{6E588553-DC0A-451A-80CB-93EBDC08ED0E}" destId="{47BE33B1-4AC0-4384-8B31-A9EA1812DBB7}" srcOrd="1" destOrd="0" presId="urn:microsoft.com/office/officeart/2009/3/layout/HorizontalOrganizationChart"/>
    <dgm:cxn modelId="{1FFE5685-B252-4975-B050-290E8D0BA554}" type="presParOf" srcId="{FC5314D6-1D21-44B3-9710-6D52DDB9FF8E}" destId="{C44D975D-6CF3-4190-B242-3364C0E45EBA}" srcOrd="1" destOrd="0" presId="urn:microsoft.com/office/officeart/2009/3/layout/HorizontalOrganizationChart"/>
    <dgm:cxn modelId="{FF121A41-CD97-4A46-8339-D93138AD597A}" type="presParOf" srcId="{FC5314D6-1D21-44B3-9710-6D52DDB9FF8E}" destId="{398DB03D-196E-414E-8F10-7DE9B3AD4900}" srcOrd="2" destOrd="0" presId="urn:microsoft.com/office/officeart/2009/3/layout/HorizontalOrganizationChart"/>
    <dgm:cxn modelId="{513A3A01-A7D5-40A8-96DF-FE481C8A5C41}" type="presParOf" srcId="{6DAC8B11-59DF-4D79-AD8F-ED2643A8B64B}" destId="{04E69DB0-EB7E-4AAF-982F-B093D5149D30}" srcOrd="2" destOrd="0" presId="urn:microsoft.com/office/officeart/2009/3/layout/HorizontalOrganizationChart"/>
    <dgm:cxn modelId="{4CF0EE52-2890-4ADB-96C8-8423FB5C84AB}" type="presParOf" srcId="{D4441F4A-0097-493C-AF73-0FB8251870E8}" destId="{581D8234-81FB-4D8F-BD8F-9F4017D4AD18}" srcOrd="4" destOrd="0" presId="urn:microsoft.com/office/officeart/2009/3/layout/HorizontalOrganizationChart"/>
    <dgm:cxn modelId="{BF408D44-9C81-4369-8789-13CC712D3655}" type="presParOf" srcId="{D4441F4A-0097-493C-AF73-0FB8251870E8}" destId="{BE083448-AD14-4A7A-B520-16E9D6626151}" srcOrd="5" destOrd="0" presId="urn:microsoft.com/office/officeart/2009/3/layout/HorizontalOrganizationChart"/>
    <dgm:cxn modelId="{263A4442-09FB-49DD-A490-4DDA1EA55D15}" type="presParOf" srcId="{BE083448-AD14-4A7A-B520-16E9D6626151}" destId="{47D592B1-82FF-451C-9E44-CC6669A70B0D}" srcOrd="0" destOrd="0" presId="urn:microsoft.com/office/officeart/2009/3/layout/HorizontalOrganizationChart"/>
    <dgm:cxn modelId="{CA1F1F9C-BCE9-4335-AF37-076B4FF26EFD}" type="presParOf" srcId="{47D592B1-82FF-451C-9E44-CC6669A70B0D}" destId="{BE48AC9B-2CDD-46EC-B4EA-41631973A808}" srcOrd="0" destOrd="0" presId="urn:microsoft.com/office/officeart/2009/3/layout/HorizontalOrganizationChart"/>
    <dgm:cxn modelId="{9850C749-C5E2-4514-B8F7-081500E6E904}" type="presParOf" srcId="{47D592B1-82FF-451C-9E44-CC6669A70B0D}" destId="{E5037330-AE0D-4B19-AB46-EE1A9786EC19}" srcOrd="1" destOrd="0" presId="urn:microsoft.com/office/officeart/2009/3/layout/HorizontalOrganizationChart"/>
    <dgm:cxn modelId="{76947E3E-7665-4203-A892-792CA5B903D0}" type="presParOf" srcId="{BE083448-AD14-4A7A-B520-16E9D6626151}" destId="{3C7CC2A9-104F-49B4-8892-687906388440}" srcOrd="1" destOrd="0" presId="urn:microsoft.com/office/officeart/2009/3/layout/HorizontalOrganizationChart"/>
    <dgm:cxn modelId="{AB626F0B-4C71-46D0-B31A-1897E996D029}" type="presParOf" srcId="{3C7CC2A9-104F-49B4-8892-687906388440}" destId="{FD00337A-8EB4-4D0F-AD92-73FB92CAEAE7}" srcOrd="0" destOrd="0" presId="urn:microsoft.com/office/officeart/2009/3/layout/HorizontalOrganizationChart"/>
    <dgm:cxn modelId="{AAE1B2E6-A114-4304-81BE-2A24AFB5CCD5}" type="presParOf" srcId="{3C7CC2A9-104F-49B4-8892-687906388440}" destId="{B4A3D172-26CD-48D2-92D3-0CFE44BAC3A1}" srcOrd="1" destOrd="0" presId="urn:microsoft.com/office/officeart/2009/3/layout/HorizontalOrganizationChart"/>
    <dgm:cxn modelId="{6CCEF9FF-BF83-4F93-9E9A-C1717A075E4C}" type="presParOf" srcId="{B4A3D172-26CD-48D2-92D3-0CFE44BAC3A1}" destId="{168CE7CF-FBC9-4D31-9D76-3A68D730B365}" srcOrd="0" destOrd="0" presId="urn:microsoft.com/office/officeart/2009/3/layout/HorizontalOrganizationChart"/>
    <dgm:cxn modelId="{AC8417E0-E99F-401C-91D4-5D9858EFE82A}" type="presParOf" srcId="{168CE7CF-FBC9-4D31-9D76-3A68D730B365}" destId="{F294D965-AFE7-42B8-9778-1080F7080ECA}" srcOrd="0" destOrd="0" presId="urn:microsoft.com/office/officeart/2009/3/layout/HorizontalOrganizationChart"/>
    <dgm:cxn modelId="{88661E67-244E-4E27-A194-A25271AD5072}" type="presParOf" srcId="{168CE7CF-FBC9-4D31-9D76-3A68D730B365}" destId="{EAA61B08-BFCF-460D-850D-D0DF0CD7E8B1}" srcOrd="1" destOrd="0" presId="urn:microsoft.com/office/officeart/2009/3/layout/HorizontalOrganizationChart"/>
    <dgm:cxn modelId="{3747B09E-9C0C-4EC4-9CDB-0A076193E2E0}" type="presParOf" srcId="{B4A3D172-26CD-48D2-92D3-0CFE44BAC3A1}" destId="{98B31FA1-EAE2-492D-AE1F-196167B468B3}" srcOrd="1" destOrd="0" presId="urn:microsoft.com/office/officeart/2009/3/layout/HorizontalOrganizationChart"/>
    <dgm:cxn modelId="{2BA92115-98B8-4048-ACCB-5FF90ED6B9F5}" type="presParOf" srcId="{B4A3D172-26CD-48D2-92D3-0CFE44BAC3A1}" destId="{05A6FC5F-C8AE-4DDF-A3A4-92D575DF882D}" srcOrd="2" destOrd="0" presId="urn:microsoft.com/office/officeart/2009/3/layout/HorizontalOrganizationChart"/>
    <dgm:cxn modelId="{5FCD1B90-1644-44A3-B103-940325F2CE61}" type="presParOf" srcId="{BE083448-AD14-4A7A-B520-16E9D6626151}" destId="{8E40B951-E0B6-4653-B66C-4BE62CD448E6}" srcOrd="2" destOrd="0" presId="urn:microsoft.com/office/officeart/2009/3/layout/HorizontalOrganizationChart"/>
    <dgm:cxn modelId="{54AE5026-3FB6-4DFC-B624-1EF4EE14C088}" type="presParOf" srcId="{DAE61B8A-B9C6-4CB8-B2D7-16A67AD9492E}" destId="{3E1B9E04-CDFA-441F-8126-99DF3F28EBE8}" srcOrd="2" destOrd="0" presId="urn:microsoft.com/office/officeart/2009/3/layout/HorizontalOrganizationChar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C3EEAC-5AAA-4723-A0A3-00B61F177FEF}"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N"/>
        </a:p>
      </dgm:t>
    </dgm:pt>
    <dgm:pt modelId="{A0CDA58E-646A-4AEA-B59F-A15CDB0F4CDD}">
      <dgm:prSet phldrT="[Text]" custT="1"/>
      <dgm:spPr/>
      <dgm:t>
        <a:bodyPr/>
        <a:lstStyle/>
        <a:p>
          <a:r>
            <a:rPr lang="en-US" sz="2400" dirty="0"/>
            <a:t>If GSTR-3B is submitted but payment is not made – still the 3B would be reconciled with GSTR – 1,</a:t>
          </a:r>
          <a:endParaRPr lang="en-IN" sz="2400" dirty="0"/>
        </a:p>
      </dgm:t>
    </dgm:pt>
    <dgm:pt modelId="{3569D4D5-0620-4784-BA50-13BE4A16F1F6}" type="parTrans" cxnId="{D53CECE5-482F-4819-BD97-39741ED374B6}">
      <dgm:prSet/>
      <dgm:spPr/>
      <dgm:t>
        <a:bodyPr/>
        <a:lstStyle/>
        <a:p>
          <a:endParaRPr lang="en-IN"/>
        </a:p>
      </dgm:t>
    </dgm:pt>
    <dgm:pt modelId="{3D393E61-879B-4B7A-946E-6A32991F16F6}" type="sibTrans" cxnId="{D53CECE5-482F-4819-BD97-39741ED374B6}">
      <dgm:prSet/>
      <dgm:spPr/>
      <dgm:t>
        <a:bodyPr/>
        <a:lstStyle/>
        <a:p>
          <a:endParaRPr lang="en-IN"/>
        </a:p>
      </dgm:t>
    </dgm:pt>
    <dgm:pt modelId="{17A335AA-D1FF-4AFA-BE25-AE5DBEB0F09C}">
      <dgm:prSet phldrT="[Text]" custT="1"/>
      <dgm:spPr/>
      <dgm:t>
        <a:bodyPr/>
        <a:lstStyle/>
        <a:p>
          <a:r>
            <a:rPr lang="en-US" sz="2400" dirty="0"/>
            <a:t>The GSTR-3 would be submitted after payment of tax with interest (starts from 26</a:t>
          </a:r>
          <a:r>
            <a:rPr lang="en-US" sz="2400" baseline="30000" dirty="0"/>
            <a:t>th</a:t>
          </a:r>
          <a:r>
            <a:rPr lang="en-US" sz="2400" dirty="0"/>
            <a:t> Aug)</a:t>
          </a:r>
          <a:endParaRPr lang="en-IN" sz="2400" dirty="0"/>
        </a:p>
      </dgm:t>
    </dgm:pt>
    <dgm:pt modelId="{E0C716EB-AE49-4D75-9380-C7AE0C805901}" type="parTrans" cxnId="{8BA8D684-9158-4DE9-837E-85DD72FA8E27}">
      <dgm:prSet/>
      <dgm:spPr/>
      <dgm:t>
        <a:bodyPr/>
        <a:lstStyle/>
        <a:p>
          <a:endParaRPr lang="en-IN"/>
        </a:p>
      </dgm:t>
    </dgm:pt>
    <dgm:pt modelId="{52D504F1-976E-4AA8-B1B8-1B6B84254B4E}" type="sibTrans" cxnId="{8BA8D684-9158-4DE9-837E-85DD72FA8E27}">
      <dgm:prSet/>
      <dgm:spPr/>
      <dgm:t>
        <a:bodyPr/>
        <a:lstStyle/>
        <a:p>
          <a:endParaRPr lang="en-IN"/>
        </a:p>
      </dgm:t>
    </dgm:pt>
    <dgm:pt modelId="{AAD66429-673D-4E79-BAA4-DAA78E4DF6C9}">
      <dgm:prSet phldrT="[Text]" custT="1"/>
      <dgm:spPr/>
      <dgm:t>
        <a:bodyPr/>
        <a:lstStyle/>
        <a:p>
          <a:r>
            <a:rPr lang="en-US" sz="2400" dirty="0"/>
            <a:t>However no late fee as per 28/2017-CT notification.</a:t>
          </a:r>
          <a:endParaRPr lang="en-IN" sz="2400" dirty="0"/>
        </a:p>
      </dgm:t>
    </dgm:pt>
    <dgm:pt modelId="{1B34DDC4-F44E-4D74-83F0-575EDF6E5675}" type="parTrans" cxnId="{3CDB2DA1-C037-4622-98AE-B14C70161CBC}">
      <dgm:prSet/>
      <dgm:spPr/>
      <dgm:t>
        <a:bodyPr/>
        <a:lstStyle/>
        <a:p>
          <a:endParaRPr lang="en-IN"/>
        </a:p>
      </dgm:t>
    </dgm:pt>
    <dgm:pt modelId="{FDA8A440-2B62-495D-AB1C-DC2EAF130663}" type="sibTrans" cxnId="{3CDB2DA1-C037-4622-98AE-B14C70161CBC}">
      <dgm:prSet/>
      <dgm:spPr/>
      <dgm:t>
        <a:bodyPr/>
        <a:lstStyle/>
        <a:p>
          <a:endParaRPr lang="en-IN"/>
        </a:p>
      </dgm:t>
    </dgm:pt>
    <dgm:pt modelId="{2C187795-14A3-4FFE-B85F-1BC4939B1001}">
      <dgm:prSet phldrT="[Text]" custT="1"/>
      <dgm:spPr/>
      <dgm:t>
        <a:bodyPr/>
        <a:lstStyle/>
        <a:p>
          <a:r>
            <a:rPr lang="en-US" sz="2400" dirty="0"/>
            <a:t>If GSTR-3B not filed, still GSTR-1, 2 &amp; 3 need to be filed and payment with interest</a:t>
          </a:r>
          <a:endParaRPr lang="en-IN" sz="2400" dirty="0"/>
        </a:p>
      </dgm:t>
    </dgm:pt>
    <dgm:pt modelId="{FE2720F0-97B8-4ACF-902D-917C0753F2DD}" type="parTrans" cxnId="{31282520-DD2B-4EB5-B876-43272B077AC0}">
      <dgm:prSet/>
      <dgm:spPr/>
      <dgm:t>
        <a:bodyPr/>
        <a:lstStyle/>
        <a:p>
          <a:endParaRPr lang="en-IN"/>
        </a:p>
      </dgm:t>
    </dgm:pt>
    <dgm:pt modelId="{54134225-C1F9-4C19-9850-ADAA353398DA}" type="sibTrans" cxnId="{31282520-DD2B-4EB5-B876-43272B077AC0}">
      <dgm:prSet/>
      <dgm:spPr/>
      <dgm:t>
        <a:bodyPr/>
        <a:lstStyle/>
        <a:p>
          <a:endParaRPr lang="en-IN"/>
        </a:p>
      </dgm:t>
    </dgm:pt>
    <dgm:pt modelId="{CCD4B1D7-7236-442E-884C-666FECB47678}" type="pres">
      <dgm:prSet presAssocID="{FCC3EEAC-5AAA-4723-A0A3-00B61F177FEF}" presName="Name0" presStyleCnt="0">
        <dgm:presLayoutVars>
          <dgm:chMax val="7"/>
          <dgm:chPref val="7"/>
          <dgm:dir/>
        </dgm:presLayoutVars>
      </dgm:prSet>
      <dgm:spPr/>
    </dgm:pt>
    <dgm:pt modelId="{DF80E2AC-71A6-428E-A034-A4472EE4A87D}" type="pres">
      <dgm:prSet presAssocID="{FCC3EEAC-5AAA-4723-A0A3-00B61F177FEF}" presName="Name1" presStyleCnt="0"/>
      <dgm:spPr/>
    </dgm:pt>
    <dgm:pt modelId="{6B2EC7C5-9366-4C2A-B741-F534040DFF96}" type="pres">
      <dgm:prSet presAssocID="{FCC3EEAC-5AAA-4723-A0A3-00B61F177FEF}" presName="cycle" presStyleCnt="0"/>
      <dgm:spPr/>
    </dgm:pt>
    <dgm:pt modelId="{C938FEFC-09F2-419E-B164-2E6161377621}" type="pres">
      <dgm:prSet presAssocID="{FCC3EEAC-5AAA-4723-A0A3-00B61F177FEF}" presName="srcNode" presStyleLbl="node1" presStyleIdx="0" presStyleCnt="4"/>
      <dgm:spPr/>
    </dgm:pt>
    <dgm:pt modelId="{A8383312-9476-45B8-A386-F3463C350467}" type="pres">
      <dgm:prSet presAssocID="{FCC3EEAC-5AAA-4723-A0A3-00B61F177FEF}" presName="conn" presStyleLbl="parChTrans1D2" presStyleIdx="0" presStyleCnt="1"/>
      <dgm:spPr/>
    </dgm:pt>
    <dgm:pt modelId="{23E2391B-73F6-486C-9396-E5EAE76A9CC9}" type="pres">
      <dgm:prSet presAssocID="{FCC3EEAC-5AAA-4723-A0A3-00B61F177FEF}" presName="extraNode" presStyleLbl="node1" presStyleIdx="0" presStyleCnt="4"/>
      <dgm:spPr/>
    </dgm:pt>
    <dgm:pt modelId="{7AE17B70-5FF5-4B86-9B93-B2D47E0ECC97}" type="pres">
      <dgm:prSet presAssocID="{FCC3EEAC-5AAA-4723-A0A3-00B61F177FEF}" presName="dstNode" presStyleLbl="node1" presStyleIdx="0" presStyleCnt="4"/>
      <dgm:spPr/>
    </dgm:pt>
    <dgm:pt modelId="{BD9446C9-5AF6-41EE-B21A-7A7FDD11B7D6}" type="pres">
      <dgm:prSet presAssocID="{A0CDA58E-646A-4AEA-B59F-A15CDB0F4CDD}" presName="text_1" presStyleLbl="node1" presStyleIdx="0" presStyleCnt="4">
        <dgm:presLayoutVars>
          <dgm:bulletEnabled val="1"/>
        </dgm:presLayoutVars>
      </dgm:prSet>
      <dgm:spPr/>
    </dgm:pt>
    <dgm:pt modelId="{126934CE-F864-426B-8707-75E05104ABD9}" type="pres">
      <dgm:prSet presAssocID="{A0CDA58E-646A-4AEA-B59F-A15CDB0F4CDD}" presName="accent_1" presStyleCnt="0"/>
      <dgm:spPr/>
    </dgm:pt>
    <dgm:pt modelId="{9C565673-A62C-4BA9-AE15-4C0691E3BB6C}" type="pres">
      <dgm:prSet presAssocID="{A0CDA58E-646A-4AEA-B59F-A15CDB0F4CDD}" presName="accentRepeatNode" presStyleLbl="solidFgAcc1" presStyleIdx="0" presStyleCnt="4"/>
      <dgm:spPr/>
    </dgm:pt>
    <dgm:pt modelId="{15476651-5C78-4395-85B4-E2A1F4A6DD1A}" type="pres">
      <dgm:prSet presAssocID="{17A335AA-D1FF-4AFA-BE25-AE5DBEB0F09C}" presName="text_2" presStyleLbl="node1" presStyleIdx="1" presStyleCnt="4">
        <dgm:presLayoutVars>
          <dgm:bulletEnabled val="1"/>
        </dgm:presLayoutVars>
      </dgm:prSet>
      <dgm:spPr/>
    </dgm:pt>
    <dgm:pt modelId="{3B32CC3E-14C9-4CC2-B9B2-2B2564B1FE7C}" type="pres">
      <dgm:prSet presAssocID="{17A335AA-D1FF-4AFA-BE25-AE5DBEB0F09C}" presName="accent_2" presStyleCnt="0"/>
      <dgm:spPr/>
    </dgm:pt>
    <dgm:pt modelId="{2AD4F5AD-C591-41FF-89E4-2EEA615FE70D}" type="pres">
      <dgm:prSet presAssocID="{17A335AA-D1FF-4AFA-BE25-AE5DBEB0F09C}" presName="accentRepeatNode" presStyleLbl="solidFgAcc1" presStyleIdx="1" presStyleCnt="4"/>
      <dgm:spPr/>
    </dgm:pt>
    <dgm:pt modelId="{027A1E81-DC8E-41EB-874B-70962842395C}" type="pres">
      <dgm:prSet presAssocID="{AAD66429-673D-4E79-BAA4-DAA78E4DF6C9}" presName="text_3" presStyleLbl="node1" presStyleIdx="2" presStyleCnt="4">
        <dgm:presLayoutVars>
          <dgm:bulletEnabled val="1"/>
        </dgm:presLayoutVars>
      </dgm:prSet>
      <dgm:spPr/>
    </dgm:pt>
    <dgm:pt modelId="{EBB4ADB7-580B-439C-A956-BEB944B6E5E8}" type="pres">
      <dgm:prSet presAssocID="{AAD66429-673D-4E79-BAA4-DAA78E4DF6C9}" presName="accent_3" presStyleCnt="0"/>
      <dgm:spPr/>
    </dgm:pt>
    <dgm:pt modelId="{CA198FE5-3ABA-4B75-B5A8-0B7A7A8E65AE}" type="pres">
      <dgm:prSet presAssocID="{AAD66429-673D-4E79-BAA4-DAA78E4DF6C9}" presName="accentRepeatNode" presStyleLbl="solidFgAcc1" presStyleIdx="2" presStyleCnt="4"/>
      <dgm:spPr/>
    </dgm:pt>
    <dgm:pt modelId="{8A3B3429-7FBA-48A6-9BB0-130AFEDD626A}" type="pres">
      <dgm:prSet presAssocID="{2C187795-14A3-4FFE-B85F-1BC4939B1001}" presName="text_4" presStyleLbl="node1" presStyleIdx="3" presStyleCnt="4">
        <dgm:presLayoutVars>
          <dgm:bulletEnabled val="1"/>
        </dgm:presLayoutVars>
      </dgm:prSet>
      <dgm:spPr/>
    </dgm:pt>
    <dgm:pt modelId="{B2361F4F-6034-418B-B30C-052DE87BFFA0}" type="pres">
      <dgm:prSet presAssocID="{2C187795-14A3-4FFE-B85F-1BC4939B1001}" presName="accent_4" presStyleCnt="0"/>
      <dgm:spPr/>
    </dgm:pt>
    <dgm:pt modelId="{639C6D26-6028-440B-9FE6-D2328B3F0DEB}" type="pres">
      <dgm:prSet presAssocID="{2C187795-14A3-4FFE-B85F-1BC4939B1001}" presName="accentRepeatNode" presStyleLbl="solidFgAcc1" presStyleIdx="3" presStyleCnt="4"/>
      <dgm:spPr/>
    </dgm:pt>
  </dgm:ptLst>
  <dgm:cxnLst>
    <dgm:cxn modelId="{31282520-DD2B-4EB5-B876-43272B077AC0}" srcId="{FCC3EEAC-5AAA-4723-A0A3-00B61F177FEF}" destId="{2C187795-14A3-4FFE-B85F-1BC4939B1001}" srcOrd="3" destOrd="0" parTransId="{FE2720F0-97B8-4ACF-902D-917C0753F2DD}" sibTransId="{54134225-C1F9-4C19-9850-ADAA353398DA}"/>
    <dgm:cxn modelId="{DF598F2B-FEBF-4541-B5FF-B3365758D2DA}" type="presOf" srcId="{FCC3EEAC-5AAA-4723-A0A3-00B61F177FEF}" destId="{CCD4B1D7-7236-442E-884C-666FECB47678}" srcOrd="0" destOrd="0" presId="urn:microsoft.com/office/officeart/2008/layout/VerticalCurvedList"/>
    <dgm:cxn modelId="{7F116A31-3B05-4EEB-AB40-7249210825DF}" type="presOf" srcId="{AAD66429-673D-4E79-BAA4-DAA78E4DF6C9}" destId="{027A1E81-DC8E-41EB-874B-70962842395C}" srcOrd="0" destOrd="0" presId="urn:microsoft.com/office/officeart/2008/layout/VerticalCurvedList"/>
    <dgm:cxn modelId="{DDD38663-70FB-4AED-8E47-AEF01F639AA1}" type="presOf" srcId="{2C187795-14A3-4FFE-B85F-1BC4939B1001}" destId="{8A3B3429-7FBA-48A6-9BB0-130AFEDD626A}" srcOrd="0" destOrd="0" presId="urn:microsoft.com/office/officeart/2008/layout/VerticalCurvedList"/>
    <dgm:cxn modelId="{B4B2F547-1ABC-4FA9-BA0F-CF401BC066F8}" type="presOf" srcId="{3D393E61-879B-4B7A-946E-6A32991F16F6}" destId="{A8383312-9476-45B8-A386-F3463C350467}" srcOrd="0" destOrd="0" presId="urn:microsoft.com/office/officeart/2008/layout/VerticalCurvedList"/>
    <dgm:cxn modelId="{8BA8D684-9158-4DE9-837E-85DD72FA8E27}" srcId="{FCC3EEAC-5AAA-4723-A0A3-00B61F177FEF}" destId="{17A335AA-D1FF-4AFA-BE25-AE5DBEB0F09C}" srcOrd="1" destOrd="0" parTransId="{E0C716EB-AE49-4D75-9380-C7AE0C805901}" sibTransId="{52D504F1-976E-4AA8-B1B8-1B6B84254B4E}"/>
    <dgm:cxn modelId="{3CDB2DA1-C037-4622-98AE-B14C70161CBC}" srcId="{FCC3EEAC-5AAA-4723-A0A3-00B61F177FEF}" destId="{AAD66429-673D-4E79-BAA4-DAA78E4DF6C9}" srcOrd="2" destOrd="0" parTransId="{1B34DDC4-F44E-4D74-83F0-575EDF6E5675}" sibTransId="{FDA8A440-2B62-495D-AB1C-DC2EAF130663}"/>
    <dgm:cxn modelId="{040FD6B0-A3E6-4D7B-8B43-FBB95EB33CD0}" type="presOf" srcId="{A0CDA58E-646A-4AEA-B59F-A15CDB0F4CDD}" destId="{BD9446C9-5AF6-41EE-B21A-7A7FDD11B7D6}" srcOrd="0" destOrd="0" presId="urn:microsoft.com/office/officeart/2008/layout/VerticalCurvedList"/>
    <dgm:cxn modelId="{1633C4C3-BC33-4C2B-ABD1-4341B795910B}" type="presOf" srcId="{17A335AA-D1FF-4AFA-BE25-AE5DBEB0F09C}" destId="{15476651-5C78-4395-85B4-E2A1F4A6DD1A}" srcOrd="0" destOrd="0" presId="urn:microsoft.com/office/officeart/2008/layout/VerticalCurvedList"/>
    <dgm:cxn modelId="{D53CECE5-482F-4819-BD97-39741ED374B6}" srcId="{FCC3EEAC-5AAA-4723-A0A3-00B61F177FEF}" destId="{A0CDA58E-646A-4AEA-B59F-A15CDB0F4CDD}" srcOrd="0" destOrd="0" parTransId="{3569D4D5-0620-4784-BA50-13BE4A16F1F6}" sibTransId="{3D393E61-879B-4B7A-946E-6A32991F16F6}"/>
    <dgm:cxn modelId="{E03B4636-6B60-49DA-8FC1-EC662DFC5212}" type="presParOf" srcId="{CCD4B1D7-7236-442E-884C-666FECB47678}" destId="{DF80E2AC-71A6-428E-A034-A4472EE4A87D}" srcOrd="0" destOrd="0" presId="urn:microsoft.com/office/officeart/2008/layout/VerticalCurvedList"/>
    <dgm:cxn modelId="{0555BF10-7C1B-45DE-AC3C-003DA672157B}" type="presParOf" srcId="{DF80E2AC-71A6-428E-A034-A4472EE4A87D}" destId="{6B2EC7C5-9366-4C2A-B741-F534040DFF96}" srcOrd="0" destOrd="0" presId="urn:microsoft.com/office/officeart/2008/layout/VerticalCurvedList"/>
    <dgm:cxn modelId="{730FBFB5-0B9A-4734-85BD-0FDE9DDA6C25}" type="presParOf" srcId="{6B2EC7C5-9366-4C2A-B741-F534040DFF96}" destId="{C938FEFC-09F2-419E-B164-2E6161377621}" srcOrd="0" destOrd="0" presId="urn:microsoft.com/office/officeart/2008/layout/VerticalCurvedList"/>
    <dgm:cxn modelId="{FBD0862B-9E96-4FAE-89EE-2B3AADB76231}" type="presParOf" srcId="{6B2EC7C5-9366-4C2A-B741-F534040DFF96}" destId="{A8383312-9476-45B8-A386-F3463C350467}" srcOrd="1" destOrd="0" presId="urn:microsoft.com/office/officeart/2008/layout/VerticalCurvedList"/>
    <dgm:cxn modelId="{D608283B-F81D-4537-9786-5C8EF3BA1417}" type="presParOf" srcId="{6B2EC7C5-9366-4C2A-B741-F534040DFF96}" destId="{23E2391B-73F6-486C-9396-E5EAE76A9CC9}" srcOrd="2" destOrd="0" presId="urn:microsoft.com/office/officeart/2008/layout/VerticalCurvedList"/>
    <dgm:cxn modelId="{51CD56D2-C8B8-473F-A204-F9E4F2C7310D}" type="presParOf" srcId="{6B2EC7C5-9366-4C2A-B741-F534040DFF96}" destId="{7AE17B70-5FF5-4B86-9B93-B2D47E0ECC97}" srcOrd="3" destOrd="0" presId="urn:microsoft.com/office/officeart/2008/layout/VerticalCurvedList"/>
    <dgm:cxn modelId="{31DB41DE-9DB1-428F-B8EA-C8F8E83A6FD4}" type="presParOf" srcId="{DF80E2AC-71A6-428E-A034-A4472EE4A87D}" destId="{BD9446C9-5AF6-41EE-B21A-7A7FDD11B7D6}" srcOrd="1" destOrd="0" presId="urn:microsoft.com/office/officeart/2008/layout/VerticalCurvedList"/>
    <dgm:cxn modelId="{621A4222-68C3-4B69-96F0-3E034D90576B}" type="presParOf" srcId="{DF80E2AC-71A6-428E-A034-A4472EE4A87D}" destId="{126934CE-F864-426B-8707-75E05104ABD9}" srcOrd="2" destOrd="0" presId="urn:microsoft.com/office/officeart/2008/layout/VerticalCurvedList"/>
    <dgm:cxn modelId="{4B7FB8E6-BABA-4A85-ACFB-5B1CA8F5A28E}" type="presParOf" srcId="{126934CE-F864-426B-8707-75E05104ABD9}" destId="{9C565673-A62C-4BA9-AE15-4C0691E3BB6C}" srcOrd="0" destOrd="0" presId="urn:microsoft.com/office/officeart/2008/layout/VerticalCurvedList"/>
    <dgm:cxn modelId="{D090FEB9-A6A1-4BDE-B957-A871E2CEC7C2}" type="presParOf" srcId="{DF80E2AC-71A6-428E-A034-A4472EE4A87D}" destId="{15476651-5C78-4395-85B4-E2A1F4A6DD1A}" srcOrd="3" destOrd="0" presId="urn:microsoft.com/office/officeart/2008/layout/VerticalCurvedList"/>
    <dgm:cxn modelId="{C341FA74-597F-497D-9FD2-19A7FE774695}" type="presParOf" srcId="{DF80E2AC-71A6-428E-A034-A4472EE4A87D}" destId="{3B32CC3E-14C9-4CC2-B9B2-2B2564B1FE7C}" srcOrd="4" destOrd="0" presId="urn:microsoft.com/office/officeart/2008/layout/VerticalCurvedList"/>
    <dgm:cxn modelId="{9B3323D1-B1A0-4660-9C1E-788865CAD791}" type="presParOf" srcId="{3B32CC3E-14C9-4CC2-B9B2-2B2564B1FE7C}" destId="{2AD4F5AD-C591-41FF-89E4-2EEA615FE70D}" srcOrd="0" destOrd="0" presId="urn:microsoft.com/office/officeart/2008/layout/VerticalCurvedList"/>
    <dgm:cxn modelId="{D71E4B40-1D9E-4910-ABAF-F537DA72CB2D}" type="presParOf" srcId="{DF80E2AC-71A6-428E-A034-A4472EE4A87D}" destId="{027A1E81-DC8E-41EB-874B-70962842395C}" srcOrd="5" destOrd="0" presId="urn:microsoft.com/office/officeart/2008/layout/VerticalCurvedList"/>
    <dgm:cxn modelId="{07E4312B-0542-4150-97C8-805F1FF1B99E}" type="presParOf" srcId="{DF80E2AC-71A6-428E-A034-A4472EE4A87D}" destId="{EBB4ADB7-580B-439C-A956-BEB944B6E5E8}" srcOrd="6" destOrd="0" presId="urn:microsoft.com/office/officeart/2008/layout/VerticalCurvedList"/>
    <dgm:cxn modelId="{2440891B-0CA0-4474-A2A3-CDD97E38A883}" type="presParOf" srcId="{EBB4ADB7-580B-439C-A956-BEB944B6E5E8}" destId="{CA198FE5-3ABA-4B75-B5A8-0B7A7A8E65AE}" srcOrd="0" destOrd="0" presId="urn:microsoft.com/office/officeart/2008/layout/VerticalCurvedList"/>
    <dgm:cxn modelId="{2DDA68C9-9B4F-4132-B56C-92D35403BA56}" type="presParOf" srcId="{DF80E2AC-71A6-428E-A034-A4472EE4A87D}" destId="{8A3B3429-7FBA-48A6-9BB0-130AFEDD626A}" srcOrd="7" destOrd="0" presId="urn:microsoft.com/office/officeart/2008/layout/VerticalCurvedList"/>
    <dgm:cxn modelId="{C6E17913-C97E-4FA3-B892-0DCD0A2771B9}" type="presParOf" srcId="{DF80E2AC-71A6-428E-A034-A4472EE4A87D}" destId="{B2361F4F-6034-418B-B30C-052DE87BFFA0}" srcOrd="8" destOrd="0" presId="urn:microsoft.com/office/officeart/2008/layout/VerticalCurvedList"/>
    <dgm:cxn modelId="{0726DC52-2DFA-4406-AB1D-BE92DD2A40E7}" type="presParOf" srcId="{B2361F4F-6034-418B-B30C-052DE87BFFA0}" destId="{639C6D26-6028-440B-9FE6-D2328B3F0DE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BF906A4-5BFD-4BCD-A2BD-691818DEC438}"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AC0C423E-A9F0-4224-BC42-74AB0FFA09D6}">
      <dgm:prSet/>
      <dgm:spPr/>
      <dgm:t>
        <a:bodyPr/>
        <a:lstStyle/>
        <a:p>
          <a:r>
            <a:rPr lang="en-IN" dirty="0"/>
            <a:t>GSTR 3 can be generated </a:t>
          </a:r>
          <a:r>
            <a:rPr lang="en-IN" b="1" dirty="0"/>
            <a:t>only when GSTR-1 and GSTR- 2 have been filed</a:t>
          </a:r>
          <a:r>
            <a:rPr lang="en-IN" dirty="0"/>
            <a:t>.</a:t>
          </a:r>
        </a:p>
      </dgm:t>
    </dgm:pt>
    <dgm:pt modelId="{1B4936FD-2D29-4DA5-9C72-0214B8A3C1AB}" type="parTrans" cxnId="{7C621BB9-DAFE-43E4-BCDF-9D0587A9F8B5}">
      <dgm:prSet/>
      <dgm:spPr/>
      <dgm:t>
        <a:bodyPr/>
        <a:lstStyle/>
        <a:p>
          <a:endParaRPr lang="en-US"/>
        </a:p>
      </dgm:t>
    </dgm:pt>
    <dgm:pt modelId="{1D74B41F-3D33-4ED4-9037-D255712DC9AE}" type="sibTrans" cxnId="{7C621BB9-DAFE-43E4-BCDF-9D0587A9F8B5}">
      <dgm:prSet/>
      <dgm:spPr/>
      <dgm:t>
        <a:bodyPr/>
        <a:lstStyle/>
        <a:p>
          <a:endParaRPr lang="en-US"/>
        </a:p>
      </dgm:t>
    </dgm:pt>
    <dgm:pt modelId="{61761974-8B25-442F-B1AC-B520ABFE2A69}">
      <dgm:prSet/>
      <dgm:spPr/>
      <dgm:t>
        <a:bodyPr/>
        <a:lstStyle/>
        <a:p>
          <a:r>
            <a:rPr lang="en-IN"/>
            <a:t>Electronic liability register, electronic cash ledger and electronic credit ledger of taxpayer will be </a:t>
          </a:r>
          <a:r>
            <a:rPr lang="en-IN" b="1"/>
            <a:t>updated on generation of GSTR-3 by taxpayer.</a:t>
          </a:r>
          <a:endParaRPr lang="en-IN"/>
        </a:p>
      </dgm:t>
    </dgm:pt>
    <dgm:pt modelId="{9885EE87-6FE9-493D-B181-FD6C7576D271}" type="parTrans" cxnId="{509CE3E3-9E8E-43AA-B09B-C0C1802F8B9B}">
      <dgm:prSet/>
      <dgm:spPr/>
      <dgm:t>
        <a:bodyPr/>
        <a:lstStyle/>
        <a:p>
          <a:endParaRPr lang="en-US"/>
        </a:p>
      </dgm:t>
    </dgm:pt>
    <dgm:pt modelId="{131CE353-0C6D-4BA3-A5CB-A8556C7A4E09}" type="sibTrans" cxnId="{509CE3E3-9E8E-43AA-B09B-C0C1802F8B9B}">
      <dgm:prSet/>
      <dgm:spPr/>
      <dgm:t>
        <a:bodyPr/>
        <a:lstStyle/>
        <a:p>
          <a:endParaRPr lang="en-US"/>
        </a:p>
      </dgm:t>
    </dgm:pt>
    <dgm:pt modelId="{8DA19609-6BFB-4789-8B4A-2CE216D51960}">
      <dgm:prSet/>
      <dgm:spPr/>
      <dgm:t>
        <a:bodyPr/>
        <a:lstStyle/>
        <a:p>
          <a:r>
            <a:rPr lang="en-IN" b="1" dirty="0"/>
            <a:t>Part A </a:t>
          </a:r>
          <a:r>
            <a:rPr lang="en-IN" dirty="0"/>
            <a:t>of GSTR-3 is </a:t>
          </a:r>
          <a:r>
            <a:rPr lang="en-IN" b="1" dirty="0"/>
            <a:t>auto-populated </a:t>
          </a:r>
          <a:r>
            <a:rPr lang="en-IN" dirty="0"/>
            <a:t>on the basis of GSTR 1, GSTR 1A and GSTR 2.</a:t>
          </a:r>
        </a:p>
      </dgm:t>
    </dgm:pt>
    <dgm:pt modelId="{CF2F1E64-18B3-46D5-8EF2-063280D44E5D}" type="parTrans" cxnId="{319FCAED-7D73-41E6-A4F5-31536636C700}">
      <dgm:prSet/>
      <dgm:spPr/>
      <dgm:t>
        <a:bodyPr/>
        <a:lstStyle/>
        <a:p>
          <a:endParaRPr lang="en-US"/>
        </a:p>
      </dgm:t>
    </dgm:pt>
    <dgm:pt modelId="{72CB5BB2-C0DC-44E2-B39A-B774BC3BD55E}" type="sibTrans" cxnId="{319FCAED-7D73-41E6-A4F5-31536636C700}">
      <dgm:prSet/>
      <dgm:spPr/>
      <dgm:t>
        <a:bodyPr/>
        <a:lstStyle/>
        <a:p>
          <a:endParaRPr lang="en-US"/>
        </a:p>
      </dgm:t>
    </dgm:pt>
    <dgm:pt modelId="{6BBF31EE-42B4-49C4-869E-FF7D9A1C10BE}">
      <dgm:prSet/>
      <dgm:spPr/>
      <dgm:t>
        <a:bodyPr/>
        <a:lstStyle/>
        <a:p>
          <a:r>
            <a:rPr lang="en-IN" b="1" dirty="0"/>
            <a:t>Part B </a:t>
          </a:r>
          <a:r>
            <a:rPr lang="en-IN" dirty="0"/>
            <a:t>of GSTR-3 relates to payment of tax, interest, late fee etc. by utilising credit available in electronic credit ledger and cash ledger.</a:t>
          </a:r>
        </a:p>
      </dgm:t>
    </dgm:pt>
    <dgm:pt modelId="{22E8A090-8D91-461D-8BC4-BE1C16CB602F}" type="parTrans" cxnId="{114C6EA9-6640-4566-B21B-F7AFD33A8A7C}">
      <dgm:prSet/>
      <dgm:spPr/>
      <dgm:t>
        <a:bodyPr/>
        <a:lstStyle/>
        <a:p>
          <a:endParaRPr lang="en-US"/>
        </a:p>
      </dgm:t>
    </dgm:pt>
    <dgm:pt modelId="{A3530540-49A9-468C-85E5-41F9B64FE894}" type="sibTrans" cxnId="{114C6EA9-6640-4566-B21B-F7AFD33A8A7C}">
      <dgm:prSet/>
      <dgm:spPr/>
      <dgm:t>
        <a:bodyPr/>
        <a:lstStyle/>
        <a:p>
          <a:endParaRPr lang="en-US"/>
        </a:p>
      </dgm:t>
    </dgm:pt>
    <dgm:pt modelId="{D1F45781-8B8B-4E29-A709-D28F93A3E556}">
      <dgm:prSet/>
      <dgm:spPr/>
      <dgm:t>
        <a:bodyPr/>
        <a:lstStyle/>
        <a:p>
          <a:r>
            <a:rPr lang="en-IN" dirty="0"/>
            <a:t>Utilization of input tax credit should be made in accordance with the provisions of section 49.</a:t>
          </a:r>
          <a:endParaRPr lang="en-US" dirty="0"/>
        </a:p>
      </dgm:t>
    </dgm:pt>
    <dgm:pt modelId="{E3134455-5279-4412-B8F0-969D28681984}" type="parTrans" cxnId="{CCD99597-21A2-4DDD-BFA1-1453EA03E334}">
      <dgm:prSet/>
      <dgm:spPr/>
      <dgm:t>
        <a:bodyPr/>
        <a:lstStyle/>
        <a:p>
          <a:endParaRPr lang="en-US"/>
        </a:p>
      </dgm:t>
    </dgm:pt>
    <dgm:pt modelId="{5F3C89CF-23AA-4998-B5D2-9FA487D4C8FD}" type="sibTrans" cxnId="{CCD99597-21A2-4DDD-BFA1-1453EA03E334}">
      <dgm:prSet/>
      <dgm:spPr/>
      <dgm:t>
        <a:bodyPr/>
        <a:lstStyle/>
        <a:p>
          <a:endParaRPr lang="en-US"/>
        </a:p>
      </dgm:t>
    </dgm:pt>
    <dgm:pt modelId="{18958577-DEC7-4F10-9D75-A142390904E8}">
      <dgm:prSet/>
      <dgm:spPr/>
      <dgm:t>
        <a:bodyPr/>
        <a:lstStyle/>
        <a:p>
          <a:r>
            <a:rPr lang="en-IN" dirty="0"/>
            <a:t>GSTR-3 filed without discharging complete liability will </a:t>
          </a:r>
          <a:r>
            <a:rPr lang="en-IN" b="1" dirty="0"/>
            <a:t>not be treated as valid return.</a:t>
          </a:r>
          <a:endParaRPr lang="en-IN" dirty="0"/>
        </a:p>
      </dgm:t>
    </dgm:pt>
    <dgm:pt modelId="{E1EAFB25-DA9A-4E12-9F00-794595CB8719}" type="parTrans" cxnId="{6D21DE37-2FE6-4BFD-B25F-F3C64DDB9197}">
      <dgm:prSet/>
      <dgm:spPr/>
      <dgm:t>
        <a:bodyPr/>
        <a:lstStyle/>
        <a:p>
          <a:endParaRPr lang="en-US"/>
        </a:p>
      </dgm:t>
    </dgm:pt>
    <dgm:pt modelId="{36D0D7DD-4210-421A-A33C-502D02770624}" type="sibTrans" cxnId="{6D21DE37-2FE6-4BFD-B25F-F3C64DDB9197}">
      <dgm:prSet/>
      <dgm:spPr/>
      <dgm:t>
        <a:bodyPr/>
        <a:lstStyle/>
        <a:p>
          <a:endParaRPr lang="en-US"/>
        </a:p>
      </dgm:t>
    </dgm:pt>
    <dgm:pt modelId="{5F1BFBA7-D8C6-4B0E-A9A6-6CEC3C52EF93}">
      <dgm:prSet/>
      <dgm:spPr/>
      <dgm:t>
        <a:bodyPr/>
        <a:lstStyle/>
        <a:p>
          <a:r>
            <a:rPr lang="en-IN" dirty="0"/>
            <a:t>If taxpayer has filed a return which was not valid earlier and later on, he intends to discharge the remaining liability, then he has to file the Part B of GSTR-3 again.</a:t>
          </a:r>
        </a:p>
      </dgm:t>
    </dgm:pt>
    <dgm:pt modelId="{735880B2-11AA-4988-AB87-3D94DD376F58}" type="parTrans" cxnId="{CF7F34F4-A6C5-4F15-BFAA-178915D4619B}">
      <dgm:prSet/>
      <dgm:spPr/>
      <dgm:t>
        <a:bodyPr/>
        <a:lstStyle/>
        <a:p>
          <a:endParaRPr lang="en-US"/>
        </a:p>
      </dgm:t>
    </dgm:pt>
    <dgm:pt modelId="{067B928C-9C10-45F7-8171-E3A5EB52609F}" type="sibTrans" cxnId="{CF7F34F4-A6C5-4F15-BFAA-178915D4619B}">
      <dgm:prSet/>
      <dgm:spPr/>
      <dgm:t>
        <a:bodyPr/>
        <a:lstStyle/>
        <a:p>
          <a:endParaRPr lang="en-US"/>
        </a:p>
      </dgm:t>
    </dgm:pt>
    <dgm:pt modelId="{7D293CA7-F520-45A2-90A2-0C9DE7699C6F}">
      <dgm:prSet/>
      <dgm:spPr/>
      <dgm:t>
        <a:bodyPr/>
        <a:lstStyle/>
        <a:p>
          <a:r>
            <a:rPr lang="en-IN" dirty="0"/>
            <a:t>Refund from cash ledger can only be claimed only when all the return related liabilities for that tax period have been discharged.</a:t>
          </a:r>
        </a:p>
      </dgm:t>
    </dgm:pt>
    <dgm:pt modelId="{C8A6C732-1806-46B3-AC5B-BBA1931E85B3}" type="parTrans" cxnId="{D1372A9D-E03C-40E6-97BF-512548B4C812}">
      <dgm:prSet/>
      <dgm:spPr/>
      <dgm:t>
        <a:bodyPr/>
        <a:lstStyle/>
        <a:p>
          <a:endParaRPr lang="en-US"/>
        </a:p>
      </dgm:t>
    </dgm:pt>
    <dgm:pt modelId="{2734A612-E314-4774-B017-1D86D3523D25}" type="sibTrans" cxnId="{D1372A9D-E03C-40E6-97BF-512548B4C812}">
      <dgm:prSet/>
      <dgm:spPr/>
      <dgm:t>
        <a:bodyPr/>
        <a:lstStyle/>
        <a:p>
          <a:endParaRPr lang="en-US"/>
        </a:p>
      </dgm:t>
    </dgm:pt>
    <dgm:pt modelId="{8A8C72DB-2DB0-45EA-A023-27BEC6FDEADA}" type="pres">
      <dgm:prSet presAssocID="{BBF906A4-5BFD-4BCD-A2BD-691818DEC438}" presName="vert0" presStyleCnt="0">
        <dgm:presLayoutVars>
          <dgm:dir/>
          <dgm:animOne val="branch"/>
          <dgm:animLvl val="lvl"/>
        </dgm:presLayoutVars>
      </dgm:prSet>
      <dgm:spPr/>
    </dgm:pt>
    <dgm:pt modelId="{289B72EA-6A3F-485B-B3B0-6CA8ED4EADB9}" type="pres">
      <dgm:prSet presAssocID="{AC0C423E-A9F0-4224-BC42-74AB0FFA09D6}" presName="thickLine" presStyleLbl="alignNode1" presStyleIdx="0" presStyleCnt="8"/>
      <dgm:spPr/>
    </dgm:pt>
    <dgm:pt modelId="{D6D89D8A-D14A-4B1A-A9E4-8CFD23837259}" type="pres">
      <dgm:prSet presAssocID="{AC0C423E-A9F0-4224-BC42-74AB0FFA09D6}" presName="horz1" presStyleCnt="0"/>
      <dgm:spPr/>
    </dgm:pt>
    <dgm:pt modelId="{01D89D1C-87B6-472B-9491-7A6376A4CC16}" type="pres">
      <dgm:prSet presAssocID="{AC0C423E-A9F0-4224-BC42-74AB0FFA09D6}" presName="tx1" presStyleLbl="revTx" presStyleIdx="0" presStyleCnt="8"/>
      <dgm:spPr/>
    </dgm:pt>
    <dgm:pt modelId="{CA52A0FF-9791-4792-BA50-F2A496FD0F1D}" type="pres">
      <dgm:prSet presAssocID="{AC0C423E-A9F0-4224-BC42-74AB0FFA09D6}" presName="vert1" presStyleCnt="0"/>
      <dgm:spPr/>
    </dgm:pt>
    <dgm:pt modelId="{257D4CDA-3036-4749-821E-D462238618D3}" type="pres">
      <dgm:prSet presAssocID="{61761974-8B25-442F-B1AC-B520ABFE2A69}" presName="thickLine" presStyleLbl="alignNode1" presStyleIdx="1" presStyleCnt="8"/>
      <dgm:spPr/>
    </dgm:pt>
    <dgm:pt modelId="{CB95A92E-E95E-4E65-A59A-D2615C9E7E4A}" type="pres">
      <dgm:prSet presAssocID="{61761974-8B25-442F-B1AC-B520ABFE2A69}" presName="horz1" presStyleCnt="0"/>
      <dgm:spPr/>
    </dgm:pt>
    <dgm:pt modelId="{E66CBA04-A569-492E-9782-C0A439FE067A}" type="pres">
      <dgm:prSet presAssocID="{61761974-8B25-442F-B1AC-B520ABFE2A69}" presName="tx1" presStyleLbl="revTx" presStyleIdx="1" presStyleCnt="8"/>
      <dgm:spPr/>
    </dgm:pt>
    <dgm:pt modelId="{66D6EB52-D109-4C6B-8F52-ED7696B31436}" type="pres">
      <dgm:prSet presAssocID="{61761974-8B25-442F-B1AC-B520ABFE2A69}" presName="vert1" presStyleCnt="0"/>
      <dgm:spPr/>
    </dgm:pt>
    <dgm:pt modelId="{3F532644-616C-418F-82CD-46D79AF5CF49}" type="pres">
      <dgm:prSet presAssocID="{8DA19609-6BFB-4789-8B4A-2CE216D51960}" presName="thickLine" presStyleLbl="alignNode1" presStyleIdx="2" presStyleCnt="8"/>
      <dgm:spPr/>
    </dgm:pt>
    <dgm:pt modelId="{8934C193-19FE-4FF6-B03E-6BEAC3B88CE5}" type="pres">
      <dgm:prSet presAssocID="{8DA19609-6BFB-4789-8B4A-2CE216D51960}" presName="horz1" presStyleCnt="0"/>
      <dgm:spPr/>
    </dgm:pt>
    <dgm:pt modelId="{3B6BC8BF-784E-4CDB-A92F-B8D82B2673CC}" type="pres">
      <dgm:prSet presAssocID="{8DA19609-6BFB-4789-8B4A-2CE216D51960}" presName="tx1" presStyleLbl="revTx" presStyleIdx="2" presStyleCnt="8" custScaleY="54477"/>
      <dgm:spPr/>
    </dgm:pt>
    <dgm:pt modelId="{FC49915E-D20B-458F-B66C-B5F51B58CE23}" type="pres">
      <dgm:prSet presAssocID="{8DA19609-6BFB-4789-8B4A-2CE216D51960}" presName="vert1" presStyleCnt="0"/>
      <dgm:spPr/>
    </dgm:pt>
    <dgm:pt modelId="{84DDAAFE-7A5F-44D6-818F-54B705B50D8A}" type="pres">
      <dgm:prSet presAssocID="{6BBF31EE-42B4-49C4-869E-FF7D9A1C10BE}" presName="thickLine" presStyleLbl="alignNode1" presStyleIdx="3" presStyleCnt="8"/>
      <dgm:spPr/>
    </dgm:pt>
    <dgm:pt modelId="{D33065E5-0062-4CCF-8F16-5355543C044A}" type="pres">
      <dgm:prSet presAssocID="{6BBF31EE-42B4-49C4-869E-FF7D9A1C10BE}" presName="horz1" presStyleCnt="0"/>
      <dgm:spPr/>
    </dgm:pt>
    <dgm:pt modelId="{4C354027-A28B-42E7-B294-CB29A9216B78}" type="pres">
      <dgm:prSet presAssocID="{6BBF31EE-42B4-49C4-869E-FF7D9A1C10BE}" presName="tx1" presStyleLbl="revTx" presStyleIdx="3" presStyleCnt="8"/>
      <dgm:spPr/>
    </dgm:pt>
    <dgm:pt modelId="{3E3E4D3F-A0FF-4C27-9249-00D8F030F7AD}" type="pres">
      <dgm:prSet presAssocID="{6BBF31EE-42B4-49C4-869E-FF7D9A1C10BE}" presName="vert1" presStyleCnt="0"/>
      <dgm:spPr/>
    </dgm:pt>
    <dgm:pt modelId="{3E3B0B32-6428-4D23-96C2-8319EE7D37B7}" type="pres">
      <dgm:prSet presAssocID="{D1F45781-8B8B-4E29-A709-D28F93A3E556}" presName="thickLine" presStyleLbl="alignNode1" presStyleIdx="4" presStyleCnt="8"/>
      <dgm:spPr/>
    </dgm:pt>
    <dgm:pt modelId="{BD5A24F0-25DA-4BBE-9266-E6E1CDBA6759}" type="pres">
      <dgm:prSet presAssocID="{D1F45781-8B8B-4E29-A709-D28F93A3E556}" presName="horz1" presStyleCnt="0"/>
      <dgm:spPr/>
    </dgm:pt>
    <dgm:pt modelId="{C4342624-153A-4FE6-8EE1-5F4F92FD6486}" type="pres">
      <dgm:prSet presAssocID="{D1F45781-8B8B-4E29-A709-D28F93A3E556}" presName="tx1" presStyleLbl="revTx" presStyleIdx="4" presStyleCnt="8" custScaleY="63493"/>
      <dgm:spPr/>
    </dgm:pt>
    <dgm:pt modelId="{ABD40330-D771-4BEA-BA95-3183EB33F2C1}" type="pres">
      <dgm:prSet presAssocID="{D1F45781-8B8B-4E29-A709-D28F93A3E556}" presName="vert1" presStyleCnt="0"/>
      <dgm:spPr/>
    </dgm:pt>
    <dgm:pt modelId="{F8542E92-FF4A-416D-84F5-4CE6049F15B3}" type="pres">
      <dgm:prSet presAssocID="{18958577-DEC7-4F10-9D75-A142390904E8}" presName="thickLine" presStyleLbl="alignNode1" presStyleIdx="5" presStyleCnt="8"/>
      <dgm:spPr/>
    </dgm:pt>
    <dgm:pt modelId="{59D215DF-2EDE-4B1D-804A-76F72ABE2153}" type="pres">
      <dgm:prSet presAssocID="{18958577-DEC7-4F10-9D75-A142390904E8}" presName="horz1" presStyleCnt="0"/>
      <dgm:spPr/>
    </dgm:pt>
    <dgm:pt modelId="{DDC9FF2A-2D0D-435A-97DC-A92078067993}" type="pres">
      <dgm:prSet presAssocID="{18958577-DEC7-4F10-9D75-A142390904E8}" presName="tx1" presStyleLbl="revTx" presStyleIdx="5" presStyleCnt="8" custScaleY="73371"/>
      <dgm:spPr/>
    </dgm:pt>
    <dgm:pt modelId="{B1C3F026-1AF9-412A-94CF-53D5D1A70723}" type="pres">
      <dgm:prSet presAssocID="{18958577-DEC7-4F10-9D75-A142390904E8}" presName="vert1" presStyleCnt="0"/>
      <dgm:spPr/>
    </dgm:pt>
    <dgm:pt modelId="{BC4D7E2E-D437-4924-B00B-96B201DA132C}" type="pres">
      <dgm:prSet presAssocID="{5F1BFBA7-D8C6-4B0E-A9A6-6CEC3C52EF93}" presName="thickLine" presStyleLbl="alignNode1" presStyleIdx="6" presStyleCnt="8"/>
      <dgm:spPr/>
    </dgm:pt>
    <dgm:pt modelId="{A05593A7-763A-4A18-97EF-2E48B7CCA8F5}" type="pres">
      <dgm:prSet presAssocID="{5F1BFBA7-D8C6-4B0E-A9A6-6CEC3C52EF93}" presName="horz1" presStyleCnt="0"/>
      <dgm:spPr/>
    </dgm:pt>
    <dgm:pt modelId="{90FAAF3A-EE18-4866-9210-B9D6ABEE661A}" type="pres">
      <dgm:prSet presAssocID="{5F1BFBA7-D8C6-4B0E-A9A6-6CEC3C52EF93}" presName="tx1" presStyleLbl="revTx" presStyleIdx="6" presStyleCnt="8"/>
      <dgm:spPr/>
    </dgm:pt>
    <dgm:pt modelId="{E5EF179C-85B5-41E5-8873-F1BF8C3A6EC9}" type="pres">
      <dgm:prSet presAssocID="{5F1BFBA7-D8C6-4B0E-A9A6-6CEC3C52EF93}" presName="vert1" presStyleCnt="0"/>
      <dgm:spPr/>
    </dgm:pt>
    <dgm:pt modelId="{34476265-76D6-42E9-A7E3-2C941F3EE94D}" type="pres">
      <dgm:prSet presAssocID="{7D293CA7-F520-45A2-90A2-0C9DE7699C6F}" presName="thickLine" presStyleLbl="alignNode1" presStyleIdx="7" presStyleCnt="8"/>
      <dgm:spPr/>
    </dgm:pt>
    <dgm:pt modelId="{2B9DB1DB-8B7E-4B0C-B299-8DAEBE75DD16}" type="pres">
      <dgm:prSet presAssocID="{7D293CA7-F520-45A2-90A2-0C9DE7699C6F}" presName="horz1" presStyleCnt="0"/>
      <dgm:spPr/>
    </dgm:pt>
    <dgm:pt modelId="{1E1C5A0E-1CE6-46D7-91FF-F333D2924A35}" type="pres">
      <dgm:prSet presAssocID="{7D293CA7-F520-45A2-90A2-0C9DE7699C6F}" presName="tx1" presStyleLbl="revTx" presStyleIdx="7" presStyleCnt="8"/>
      <dgm:spPr/>
    </dgm:pt>
    <dgm:pt modelId="{7CEDB35F-2404-45B0-BF94-6313E18F2508}" type="pres">
      <dgm:prSet presAssocID="{7D293CA7-F520-45A2-90A2-0C9DE7699C6F}" presName="vert1" presStyleCnt="0"/>
      <dgm:spPr/>
    </dgm:pt>
  </dgm:ptLst>
  <dgm:cxnLst>
    <dgm:cxn modelId="{C1781813-6304-4B57-A1EA-BB1EF735B160}" type="presOf" srcId="{6BBF31EE-42B4-49C4-869E-FF7D9A1C10BE}" destId="{4C354027-A28B-42E7-B294-CB29A9216B78}" srcOrd="0" destOrd="0" presId="urn:microsoft.com/office/officeart/2008/layout/LinedList"/>
    <dgm:cxn modelId="{84347F1B-3AF3-45E3-AE7B-BAA46D65BF84}" type="presOf" srcId="{8DA19609-6BFB-4789-8B4A-2CE216D51960}" destId="{3B6BC8BF-784E-4CDB-A92F-B8D82B2673CC}" srcOrd="0" destOrd="0" presId="urn:microsoft.com/office/officeart/2008/layout/LinedList"/>
    <dgm:cxn modelId="{550C7A1C-E62B-4AFE-B0B1-033F3A00BBD1}" type="presOf" srcId="{7D293CA7-F520-45A2-90A2-0C9DE7699C6F}" destId="{1E1C5A0E-1CE6-46D7-91FF-F333D2924A35}" srcOrd="0" destOrd="0" presId="urn:microsoft.com/office/officeart/2008/layout/LinedList"/>
    <dgm:cxn modelId="{B9E9C035-532A-4179-8270-9159B9367AAD}" type="presOf" srcId="{18958577-DEC7-4F10-9D75-A142390904E8}" destId="{DDC9FF2A-2D0D-435A-97DC-A92078067993}" srcOrd="0" destOrd="0" presId="urn:microsoft.com/office/officeart/2008/layout/LinedList"/>
    <dgm:cxn modelId="{6D21DE37-2FE6-4BFD-B25F-F3C64DDB9197}" srcId="{BBF906A4-5BFD-4BCD-A2BD-691818DEC438}" destId="{18958577-DEC7-4F10-9D75-A142390904E8}" srcOrd="5" destOrd="0" parTransId="{E1EAFB25-DA9A-4E12-9F00-794595CB8719}" sibTransId="{36D0D7DD-4210-421A-A33C-502D02770624}"/>
    <dgm:cxn modelId="{0BD2234C-1E1A-4FA1-9EC5-D1188258200B}" type="presOf" srcId="{AC0C423E-A9F0-4224-BC42-74AB0FFA09D6}" destId="{01D89D1C-87B6-472B-9491-7A6376A4CC16}" srcOrd="0" destOrd="0" presId="urn:microsoft.com/office/officeart/2008/layout/LinedList"/>
    <dgm:cxn modelId="{ABDFA893-E478-4444-8E82-A10D6E0172A8}" type="presOf" srcId="{5F1BFBA7-D8C6-4B0E-A9A6-6CEC3C52EF93}" destId="{90FAAF3A-EE18-4866-9210-B9D6ABEE661A}" srcOrd="0" destOrd="0" presId="urn:microsoft.com/office/officeart/2008/layout/LinedList"/>
    <dgm:cxn modelId="{CCD99597-21A2-4DDD-BFA1-1453EA03E334}" srcId="{BBF906A4-5BFD-4BCD-A2BD-691818DEC438}" destId="{D1F45781-8B8B-4E29-A709-D28F93A3E556}" srcOrd="4" destOrd="0" parTransId="{E3134455-5279-4412-B8F0-969D28681984}" sibTransId="{5F3C89CF-23AA-4998-B5D2-9FA487D4C8FD}"/>
    <dgm:cxn modelId="{D1372A9D-E03C-40E6-97BF-512548B4C812}" srcId="{BBF906A4-5BFD-4BCD-A2BD-691818DEC438}" destId="{7D293CA7-F520-45A2-90A2-0C9DE7699C6F}" srcOrd="7" destOrd="0" parTransId="{C8A6C732-1806-46B3-AC5B-BBA1931E85B3}" sibTransId="{2734A612-E314-4774-B017-1D86D3523D25}"/>
    <dgm:cxn modelId="{114C6EA9-6640-4566-B21B-F7AFD33A8A7C}" srcId="{BBF906A4-5BFD-4BCD-A2BD-691818DEC438}" destId="{6BBF31EE-42B4-49C4-869E-FF7D9A1C10BE}" srcOrd="3" destOrd="0" parTransId="{22E8A090-8D91-461D-8BC4-BE1C16CB602F}" sibTransId="{A3530540-49A9-468C-85E5-41F9B64FE894}"/>
    <dgm:cxn modelId="{7C621BB9-DAFE-43E4-BCDF-9D0587A9F8B5}" srcId="{BBF906A4-5BFD-4BCD-A2BD-691818DEC438}" destId="{AC0C423E-A9F0-4224-BC42-74AB0FFA09D6}" srcOrd="0" destOrd="0" parTransId="{1B4936FD-2D29-4DA5-9C72-0214B8A3C1AB}" sibTransId="{1D74B41F-3D33-4ED4-9037-D255712DC9AE}"/>
    <dgm:cxn modelId="{509A03D4-C0C0-4B50-80E0-F346B12517DC}" type="presOf" srcId="{61761974-8B25-442F-B1AC-B520ABFE2A69}" destId="{E66CBA04-A569-492E-9782-C0A439FE067A}" srcOrd="0" destOrd="0" presId="urn:microsoft.com/office/officeart/2008/layout/LinedList"/>
    <dgm:cxn modelId="{CE5F3DE2-8F8E-43B1-96BB-C532B2B493C9}" type="presOf" srcId="{D1F45781-8B8B-4E29-A709-D28F93A3E556}" destId="{C4342624-153A-4FE6-8EE1-5F4F92FD6486}" srcOrd="0" destOrd="0" presId="urn:microsoft.com/office/officeart/2008/layout/LinedList"/>
    <dgm:cxn modelId="{509CE3E3-9E8E-43AA-B09B-C0C1802F8B9B}" srcId="{BBF906A4-5BFD-4BCD-A2BD-691818DEC438}" destId="{61761974-8B25-442F-B1AC-B520ABFE2A69}" srcOrd="1" destOrd="0" parTransId="{9885EE87-6FE9-493D-B181-FD6C7576D271}" sibTransId="{131CE353-0C6D-4BA3-A5CB-A8556C7A4E09}"/>
    <dgm:cxn modelId="{319FCAED-7D73-41E6-A4F5-31536636C700}" srcId="{BBF906A4-5BFD-4BCD-A2BD-691818DEC438}" destId="{8DA19609-6BFB-4789-8B4A-2CE216D51960}" srcOrd="2" destOrd="0" parTransId="{CF2F1E64-18B3-46D5-8EF2-063280D44E5D}" sibTransId="{72CB5BB2-C0DC-44E2-B39A-B774BC3BD55E}"/>
    <dgm:cxn modelId="{86BD6DF1-4600-4587-8904-77AA0888AD95}" type="presOf" srcId="{BBF906A4-5BFD-4BCD-A2BD-691818DEC438}" destId="{8A8C72DB-2DB0-45EA-A023-27BEC6FDEADA}" srcOrd="0" destOrd="0" presId="urn:microsoft.com/office/officeart/2008/layout/LinedList"/>
    <dgm:cxn modelId="{CF7F34F4-A6C5-4F15-BFAA-178915D4619B}" srcId="{BBF906A4-5BFD-4BCD-A2BD-691818DEC438}" destId="{5F1BFBA7-D8C6-4B0E-A9A6-6CEC3C52EF93}" srcOrd="6" destOrd="0" parTransId="{735880B2-11AA-4988-AB87-3D94DD376F58}" sibTransId="{067B928C-9C10-45F7-8171-E3A5EB52609F}"/>
    <dgm:cxn modelId="{F0AF516C-E071-428F-BCBF-2A44207292FC}" type="presParOf" srcId="{8A8C72DB-2DB0-45EA-A023-27BEC6FDEADA}" destId="{289B72EA-6A3F-485B-B3B0-6CA8ED4EADB9}" srcOrd="0" destOrd="0" presId="urn:microsoft.com/office/officeart/2008/layout/LinedList"/>
    <dgm:cxn modelId="{0C6F8F14-A4BC-405C-9D59-F121C67CD5D7}" type="presParOf" srcId="{8A8C72DB-2DB0-45EA-A023-27BEC6FDEADA}" destId="{D6D89D8A-D14A-4B1A-A9E4-8CFD23837259}" srcOrd="1" destOrd="0" presId="urn:microsoft.com/office/officeart/2008/layout/LinedList"/>
    <dgm:cxn modelId="{B023FD65-63B1-4CB8-B608-A3E3D2D6D584}" type="presParOf" srcId="{D6D89D8A-D14A-4B1A-A9E4-8CFD23837259}" destId="{01D89D1C-87B6-472B-9491-7A6376A4CC16}" srcOrd="0" destOrd="0" presId="urn:microsoft.com/office/officeart/2008/layout/LinedList"/>
    <dgm:cxn modelId="{D6598DED-0A40-490B-8FC8-F84DC64B00EE}" type="presParOf" srcId="{D6D89D8A-D14A-4B1A-A9E4-8CFD23837259}" destId="{CA52A0FF-9791-4792-BA50-F2A496FD0F1D}" srcOrd="1" destOrd="0" presId="urn:microsoft.com/office/officeart/2008/layout/LinedList"/>
    <dgm:cxn modelId="{55A1FBF0-ADF2-450D-BC6A-7F3DB97ED649}" type="presParOf" srcId="{8A8C72DB-2DB0-45EA-A023-27BEC6FDEADA}" destId="{257D4CDA-3036-4749-821E-D462238618D3}" srcOrd="2" destOrd="0" presId="urn:microsoft.com/office/officeart/2008/layout/LinedList"/>
    <dgm:cxn modelId="{15AE4B38-6A47-467D-A8A2-74E700916963}" type="presParOf" srcId="{8A8C72DB-2DB0-45EA-A023-27BEC6FDEADA}" destId="{CB95A92E-E95E-4E65-A59A-D2615C9E7E4A}" srcOrd="3" destOrd="0" presId="urn:microsoft.com/office/officeart/2008/layout/LinedList"/>
    <dgm:cxn modelId="{0B357825-C332-469C-A044-4B687CD3C19C}" type="presParOf" srcId="{CB95A92E-E95E-4E65-A59A-D2615C9E7E4A}" destId="{E66CBA04-A569-492E-9782-C0A439FE067A}" srcOrd="0" destOrd="0" presId="urn:microsoft.com/office/officeart/2008/layout/LinedList"/>
    <dgm:cxn modelId="{F7CE5C53-C27A-45DF-A671-13331C709A16}" type="presParOf" srcId="{CB95A92E-E95E-4E65-A59A-D2615C9E7E4A}" destId="{66D6EB52-D109-4C6B-8F52-ED7696B31436}" srcOrd="1" destOrd="0" presId="urn:microsoft.com/office/officeart/2008/layout/LinedList"/>
    <dgm:cxn modelId="{441BCF9F-7770-41DA-8008-EC027095A577}" type="presParOf" srcId="{8A8C72DB-2DB0-45EA-A023-27BEC6FDEADA}" destId="{3F532644-616C-418F-82CD-46D79AF5CF49}" srcOrd="4" destOrd="0" presId="urn:microsoft.com/office/officeart/2008/layout/LinedList"/>
    <dgm:cxn modelId="{83E7788C-BE59-454D-A719-7AD8096B3D71}" type="presParOf" srcId="{8A8C72DB-2DB0-45EA-A023-27BEC6FDEADA}" destId="{8934C193-19FE-4FF6-B03E-6BEAC3B88CE5}" srcOrd="5" destOrd="0" presId="urn:microsoft.com/office/officeart/2008/layout/LinedList"/>
    <dgm:cxn modelId="{21F67140-AFEB-45BF-B5DA-80ACA31E7F7D}" type="presParOf" srcId="{8934C193-19FE-4FF6-B03E-6BEAC3B88CE5}" destId="{3B6BC8BF-784E-4CDB-A92F-B8D82B2673CC}" srcOrd="0" destOrd="0" presId="urn:microsoft.com/office/officeart/2008/layout/LinedList"/>
    <dgm:cxn modelId="{21D85F10-C32C-4078-9D52-E3FBEE73B09B}" type="presParOf" srcId="{8934C193-19FE-4FF6-B03E-6BEAC3B88CE5}" destId="{FC49915E-D20B-458F-B66C-B5F51B58CE23}" srcOrd="1" destOrd="0" presId="urn:microsoft.com/office/officeart/2008/layout/LinedList"/>
    <dgm:cxn modelId="{ECDF8EEF-B875-4295-BC82-AE3CCC015FA5}" type="presParOf" srcId="{8A8C72DB-2DB0-45EA-A023-27BEC6FDEADA}" destId="{84DDAAFE-7A5F-44D6-818F-54B705B50D8A}" srcOrd="6" destOrd="0" presId="urn:microsoft.com/office/officeart/2008/layout/LinedList"/>
    <dgm:cxn modelId="{34DA2D05-4E0B-4F0D-B524-FB07D91EAACA}" type="presParOf" srcId="{8A8C72DB-2DB0-45EA-A023-27BEC6FDEADA}" destId="{D33065E5-0062-4CCF-8F16-5355543C044A}" srcOrd="7" destOrd="0" presId="urn:microsoft.com/office/officeart/2008/layout/LinedList"/>
    <dgm:cxn modelId="{E273F35A-33DD-45D3-B8D1-1D510E1016F7}" type="presParOf" srcId="{D33065E5-0062-4CCF-8F16-5355543C044A}" destId="{4C354027-A28B-42E7-B294-CB29A9216B78}" srcOrd="0" destOrd="0" presId="urn:microsoft.com/office/officeart/2008/layout/LinedList"/>
    <dgm:cxn modelId="{095B4447-0D16-41E1-B75A-3F7DB6E5A59C}" type="presParOf" srcId="{D33065E5-0062-4CCF-8F16-5355543C044A}" destId="{3E3E4D3F-A0FF-4C27-9249-00D8F030F7AD}" srcOrd="1" destOrd="0" presId="urn:microsoft.com/office/officeart/2008/layout/LinedList"/>
    <dgm:cxn modelId="{771B8BF3-CD46-4102-B366-74FC6D9B8BE1}" type="presParOf" srcId="{8A8C72DB-2DB0-45EA-A023-27BEC6FDEADA}" destId="{3E3B0B32-6428-4D23-96C2-8319EE7D37B7}" srcOrd="8" destOrd="0" presId="urn:microsoft.com/office/officeart/2008/layout/LinedList"/>
    <dgm:cxn modelId="{FD33D839-EFCE-433F-B9C2-A294152FC481}" type="presParOf" srcId="{8A8C72DB-2DB0-45EA-A023-27BEC6FDEADA}" destId="{BD5A24F0-25DA-4BBE-9266-E6E1CDBA6759}" srcOrd="9" destOrd="0" presId="urn:microsoft.com/office/officeart/2008/layout/LinedList"/>
    <dgm:cxn modelId="{5B331803-F092-4EAF-ABF2-96F44620C628}" type="presParOf" srcId="{BD5A24F0-25DA-4BBE-9266-E6E1CDBA6759}" destId="{C4342624-153A-4FE6-8EE1-5F4F92FD6486}" srcOrd="0" destOrd="0" presId="urn:microsoft.com/office/officeart/2008/layout/LinedList"/>
    <dgm:cxn modelId="{02B8B79E-9958-465C-8C56-879CE2A7E83F}" type="presParOf" srcId="{BD5A24F0-25DA-4BBE-9266-E6E1CDBA6759}" destId="{ABD40330-D771-4BEA-BA95-3183EB33F2C1}" srcOrd="1" destOrd="0" presId="urn:microsoft.com/office/officeart/2008/layout/LinedList"/>
    <dgm:cxn modelId="{5D1B50F3-5806-464B-829C-C9F5EE43987E}" type="presParOf" srcId="{8A8C72DB-2DB0-45EA-A023-27BEC6FDEADA}" destId="{F8542E92-FF4A-416D-84F5-4CE6049F15B3}" srcOrd="10" destOrd="0" presId="urn:microsoft.com/office/officeart/2008/layout/LinedList"/>
    <dgm:cxn modelId="{D6A2CA0A-E2D1-42F6-88FF-D91C88211482}" type="presParOf" srcId="{8A8C72DB-2DB0-45EA-A023-27BEC6FDEADA}" destId="{59D215DF-2EDE-4B1D-804A-76F72ABE2153}" srcOrd="11" destOrd="0" presId="urn:microsoft.com/office/officeart/2008/layout/LinedList"/>
    <dgm:cxn modelId="{77B1C284-BABD-42E3-B337-539FFD995553}" type="presParOf" srcId="{59D215DF-2EDE-4B1D-804A-76F72ABE2153}" destId="{DDC9FF2A-2D0D-435A-97DC-A92078067993}" srcOrd="0" destOrd="0" presId="urn:microsoft.com/office/officeart/2008/layout/LinedList"/>
    <dgm:cxn modelId="{243C2444-9356-4722-964F-B4F1B6FC7BE9}" type="presParOf" srcId="{59D215DF-2EDE-4B1D-804A-76F72ABE2153}" destId="{B1C3F026-1AF9-412A-94CF-53D5D1A70723}" srcOrd="1" destOrd="0" presId="urn:microsoft.com/office/officeart/2008/layout/LinedList"/>
    <dgm:cxn modelId="{B40A5197-5BC3-487D-90B8-E02030E8B15D}" type="presParOf" srcId="{8A8C72DB-2DB0-45EA-A023-27BEC6FDEADA}" destId="{BC4D7E2E-D437-4924-B00B-96B201DA132C}" srcOrd="12" destOrd="0" presId="urn:microsoft.com/office/officeart/2008/layout/LinedList"/>
    <dgm:cxn modelId="{0DD9C49E-120A-47B5-9C79-3A8FC0690D4A}" type="presParOf" srcId="{8A8C72DB-2DB0-45EA-A023-27BEC6FDEADA}" destId="{A05593A7-763A-4A18-97EF-2E48B7CCA8F5}" srcOrd="13" destOrd="0" presId="urn:microsoft.com/office/officeart/2008/layout/LinedList"/>
    <dgm:cxn modelId="{D2688649-0D90-482B-BAD7-24AADB7BE598}" type="presParOf" srcId="{A05593A7-763A-4A18-97EF-2E48B7CCA8F5}" destId="{90FAAF3A-EE18-4866-9210-B9D6ABEE661A}" srcOrd="0" destOrd="0" presId="urn:microsoft.com/office/officeart/2008/layout/LinedList"/>
    <dgm:cxn modelId="{0F8B7439-2CDB-4E44-B2DF-46E13AF239FF}" type="presParOf" srcId="{A05593A7-763A-4A18-97EF-2E48B7CCA8F5}" destId="{E5EF179C-85B5-41E5-8873-F1BF8C3A6EC9}" srcOrd="1" destOrd="0" presId="urn:microsoft.com/office/officeart/2008/layout/LinedList"/>
    <dgm:cxn modelId="{14D090CA-1744-4BC8-8CD6-4D0C32716970}" type="presParOf" srcId="{8A8C72DB-2DB0-45EA-A023-27BEC6FDEADA}" destId="{34476265-76D6-42E9-A7E3-2C941F3EE94D}" srcOrd="14" destOrd="0" presId="urn:microsoft.com/office/officeart/2008/layout/LinedList"/>
    <dgm:cxn modelId="{0A3EF926-569A-487D-9798-256DF468BE2F}" type="presParOf" srcId="{8A8C72DB-2DB0-45EA-A023-27BEC6FDEADA}" destId="{2B9DB1DB-8B7E-4B0C-B299-8DAEBE75DD16}" srcOrd="15" destOrd="0" presId="urn:microsoft.com/office/officeart/2008/layout/LinedList"/>
    <dgm:cxn modelId="{32004AE2-6AFF-4FDD-8943-9B02E1D18838}" type="presParOf" srcId="{2B9DB1DB-8B7E-4B0C-B299-8DAEBE75DD16}" destId="{1E1C5A0E-1CE6-46D7-91FF-F333D2924A35}" srcOrd="0" destOrd="0" presId="urn:microsoft.com/office/officeart/2008/layout/LinedList"/>
    <dgm:cxn modelId="{60FAF9DD-2ADA-4231-8EB9-68BDAA1BF2F3}" type="presParOf" srcId="{2B9DB1DB-8B7E-4B0C-B299-8DAEBE75DD16}" destId="{7CEDB35F-2404-45B0-BF94-6313E18F250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A344185-7C53-48A2-B290-7DEA3C15D8F1}" type="doc">
      <dgm:prSet loTypeId="urn:microsoft.com/office/officeart/2005/8/layout/list1" loCatId="list" qsTypeId="urn:microsoft.com/office/officeart/2005/8/quickstyle/simple1" qsCatId="simple" csTypeId="urn:microsoft.com/office/officeart/2005/8/colors/colorful1#8" csCatId="colorful" phldr="1"/>
      <dgm:spPr/>
      <dgm:t>
        <a:bodyPr/>
        <a:lstStyle/>
        <a:p>
          <a:endParaRPr lang="en-US"/>
        </a:p>
      </dgm:t>
    </dgm:pt>
    <dgm:pt modelId="{1E4CB27F-26A2-4164-AEAB-8CF1EE726F99}">
      <dgm:prSet phldrT="[Text]"/>
      <dgm:spPr/>
      <dgm:t>
        <a:bodyPr/>
        <a:lstStyle/>
        <a:p>
          <a:r>
            <a:rPr lang="en-US" dirty="0"/>
            <a:t>Basic information</a:t>
          </a:r>
        </a:p>
      </dgm:t>
    </dgm:pt>
    <dgm:pt modelId="{AE551055-9D99-4912-BABB-4E1F0B8CDAD8}" type="parTrans" cxnId="{F2A0A1F3-2A05-4A71-BF44-BA81649A1972}">
      <dgm:prSet/>
      <dgm:spPr/>
      <dgm:t>
        <a:bodyPr/>
        <a:lstStyle/>
        <a:p>
          <a:endParaRPr lang="en-US"/>
        </a:p>
      </dgm:t>
    </dgm:pt>
    <dgm:pt modelId="{4AEB65D8-AC66-496D-BA65-78A3FAC3DE23}" type="sibTrans" cxnId="{F2A0A1F3-2A05-4A71-BF44-BA81649A1972}">
      <dgm:prSet/>
      <dgm:spPr/>
      <dgm:t>
        <a:bodyPr/>
        <a:lstStyle/>
        <a:p>
          <a:endParaRPr lang="en-US"/>
        </a:p>
      </dgm:t>
    </dgm:pt>
    <dgm:pt modelId="{46EEADD5-3AF7-4C5D-8093-AC00B093A0B2}">
      <dgm:prSet phldrT="[Text]"/>
      <dgm:spPr>
        <a:solidFill>
          <a:schemeClr val="tx1">
            <a:lumMod val="75000"/>
            <a:lumOff val="25000"/>
          </a:schemeClr>
        </a:solidFill>
      </dgm:spPr>
      <dgm:t>
        <a:bodyPr/>
        <a:lstStyle/>
        <a:p>
          <a:r>
            <a:rPr lang="en-IN" dirty="0"/>
            <a:t>Table 3 –Turnover </a:t>
          </a:r>
          <a:endParaRPr lang="en-US" dirty="0"/>
        </a:p>
      </dgm:t>
    </dgm:pt>
    <dgm:pt modelId="{715803B6-AF6B-4135-AD49-9305492E1D07}" type="parTrans" cxnId="{4D0F85C4-7DD1-4EEB-B3F9-49BB820C2760}">
      <dgm:prSet/>
      <dgm:spPr/>
      <dgm:t>
        <a:bodyPr/>
        <a:lstStyle/>
        <a:p>
          <a:endParaRPr lang="en-US"/>
        </a:p>
      </dgm:t>
    </dgm:pt>
    <dgm:pt modelId="{C7873849-747B-4A4A-B0A7-7987ECA3A6FF}" type="sibTrans" cxnId="{4D0F85C4-7DD1-4EEB-B3F9-49BB820C2760}">
      <dgm:prSet/>
      <dgm:spPr/>
      <dgm:t>
        <a:bodyPr/>
        <a:lstStyle/>
        <a:p>
          <a:endParaRPr lang="en-US"/>
        </a:p>
      </dgm:t>
    </dgm:pt>
    <dgm:pt modelId="{76961329-3573-4C9E-8C0F-F73C3E39647F}">
      <dgm:prSet phldrT="[Text]"/>
      <dgm:spPr>
        <a:solidFill>
          <a:schemeClr val="accent1">
            <a:lumMod val="50000"/>
          </a:schemeClr>
        </a:solidFill>
      </dgm:spPr>
      <dgm:t>
        <a:bodyPr/>
        <a:lstStyle/>
        <a:p>
          <a:r>
            <a:rPr lang="en-US" dirty="0"/>
            <a:t>Table 4 – Outward Supplies </a:t>
          </a:r>
          <a:r>
            <a:rPr lang="en-IN" dirty="0"/>
            <a:t>(inter-State, Intra State &amp; Tax effect to amendment)</a:t>
          </a:r>
          <a:endParaRPr lang="en-US" dirty="0"/>
        </a:p>
      </dgm:t>
    </dgm:pt>
    <dgm:pt modelId="{C3B2DD11-1AAC-4A96-BC87-758B17744341}" type="parTrans" cxnId="{9ADF7360-B40B-4C5E-BDAD-189D78FA2BCC}">
      <dgm:prSet/>
      <dgm:spPr/>
      <dgm:t>
        <a:bodyPr/>
        <a:lstStyle/>
        <a:p>
          <a:endParaRPr lang="en-US"/>
        </a:p>
      </dgm:t>
    </dgm:pt>
    <dgm:pt modelId="{81D14F2B-2C9D-47C0-B040-E0FD7A63FA91}" type="sibTrans" cxnId="{9ADF7360-B40B-4C5E-BDAD-189D78FA2BCC}">
      <dgm:prSet/>
      <dgm:spPr/>
      <dgm:t>
        <a:bodyPr/>
        <a:lstStyle/>
        <a:p>
          <a:endParaRPr lang="en-US"/>
        </a:p>
      </dgm:t>
    </dgm:pt>
    <dgm:pt modelId="{BD495D6F-0C48-412E-A1F8-ABC6246EC83F}">
      <dgm:prSet/>
      <dgm:spPr/>
      <dgm:t>
        <a:bodyPr/>
        <a:lstStyle/>
        <a:p>
          <a:r>
            <a:rPr lang="en-US" dirty="0"/>
            <a:t>Auto populated information</a:t>
          </a:r>
        </a:p>
      </dgm:t>
    </dgm:pt>
    <dgm:pt modelId="{7AEB63AD-9706-4B95-9CA8-B82374D4A27A}" type="parTrans" cxnId="{A3DE348E-045C-4217-8CBE-42A4378B1B10}">
      <dgm:prSet/>
      <dgm:spPr/>
      <dgm:t>
        <a:bodyPr/>
        <a:lstStyle/>
        <a:p>
          <a:endParaRPr lang="en-US"/>
        </a:p>
      </dgm:t>
    </dgm:pt>
    <dgm:pt modelId="{B061C431-B4A4-4297-9E24-91EF9FDEC940}" type="sibTrans" cxnId="{A3DE348E-045C-4217-8CBE-42A4378B1B10}">
      <dgm:prSet/>
      <dgm:spPr/>
      <dgm:t>
        <a:bodyPr/>
        <a:lstStyle/>
        <a:p>
          <a:endParaRPr lang="en-US"/>
        </a:p>
      </dgm:t>
    </dgm:pt>
    <dgm:pt modelId="{589E07AD-D8A3-4E80-A99A-25F7F214BDB5}">
      <dgm:prSet/>
      <dgm:spPr/>
      <dgm:t>
        <a:bodyPr/>
        <a:lstStyle/>
        <a:p>
          <a:r>
            <a:rPr lang="en-IN" dirty="0"/>
            <a:t>Tax liability relating to outward supplies in Table 4 is net of invoices, debit/credit notes and advances received.</a:t>
          </a:r>
          <a:endParaRPr lang="en-US" dirty="0"/>
        </a:p>
      </dgm:t>
    </dgm:pt>
    <dgm:pt modelId="{8B2E8736-7BE5-480A-8D51-15F39B15A2B5}" type="parTrans" cxnId="{618F521F-6974-4FB9-9F7F-FD46DA4CBCAD}">
      <dgm:prSet/>
      <dgm:spPr/>
      <dgm:t>
        <a:bodyPr/>
        <a:lstStyle/>
        <a:p>
          <a:endParaRPr lang="en-US"/>
        </a:p>
      </dgm:t>
    </dgm:pt>
    <dgm:pt modelId="{97F35E9E-68DB-46B1-8DBB-5BD8FA56C11F}" type="sibTrans" cxnId="{618F521F-6974-4FB9-9F7F-FD46DA4CBCAD}">
      <dgm:prSet/>
      <dgm:spPr/>
      <dgm:t>
        <a:bodyPr/>
        <a:lstStyle/>
        <a:p>
          <a:endParaRPr lang="en-US"/>
        </a:p>
      </dgm:t>
    </dgm:pt>
    <dgm:pt modelId="{A0F1E0D1-2325-4AE3-BB49-49157F7C4DD4}">
      <dgm:prSet/>
      <dgm:spPr/>
      <dgm:t>
        <a:bodyPr/>
        <a:lstStyle/>
        <a:p>
          <a:r>
            <a:rPr lang="en-IN" dirty="0"/>
            <a:t>Table 4.1 will not include zero rated supplies made without payment of taxes.</a:t>
          </a:r>
          <a:endParaRPr lang="en-US" dirty="0"/>
        </a:p>
      </dgm:t>
    </dgm:pt>
    <dgm:pt modelId="{F35830BA-16E2-4F5D-BB15-58F134CFDF48}" type="parTrans" cxnId="{D237B840-FCAE-4294-8D80-A61DC32E4EE5}">
      <dgm:prSet/>
      <dgm:spPr/>
      <dgm:t>
        <a:bodyPr/>
        <a:lstStyle/>
        <a:p>
          <a:endParaRPr lang="en-US"/>
        </a:p>
      </dgm:t>
    </dgm:pt>
    <dgm:pt modelId="{6D3B30DD-7268-4668-8A04-DC71A0C25234}" type="sibTrans" cxnId="{D237B840-FCAE-4294-8D80-A61DC32E4EE5}">
      <dgm:prSet/>
      <dgm:spPr/>
      <dgm:t>
        <a:bodyPr/>
        <a:lstStyle/>
        <a:p>
          <a:endParaRPr lang="en-US"/>
        </a:p>
      </dgm:t>
    </dgm:pt>
    <dgm:pt modelId="{3C74D16F-6875-4AA4-8BA4-819E05AD5CC6}">
      <dgm:prSet/>
      <dgm:spPr/>
      <dgm:t>
        <a:bodyPr/>
        <a:lstStyle/>
        <a:p>
          <a:r>
            <a:rPr lang="en-IN" dirty="0"/>
            <a:t>Table 4.3 will not include amendments of supplies originally made under reverse charge basis.</a:t>
          </a:r>
          <a:endParaRPr lang="en-US" dirty="0"/>
        </a:p>
      </dgm:t>
    </dgm:pt>
    <dgm:pt modelId="{EB666022-3E36-46F0-AC35-8F2D64457477}" type="parTrans" cxnId="{3CA39B05-FF85-45C8-B76A-0B59ADBA04D8}">
      <dgm:prSet/>
      <dgm:spPr/>
      <dgm:t>
        <a:bodyPr/>
        <a:lstStyle/>
        <a:p>
          <a:endParaRPr lang="en-US"/>
        </a:p>
      </dgm:t>
    </dgm:pt>
    <dgm:pt modelId="{89A148FA-1DCB-40DE-BA54-1CA7BABEFE64}" type="sibTrans" cxnId="{3CA39B05-FF85-45C8-B76A-0B59ADBA04D8}">
      <dgm:prSet/>
      <dgm:spPr/>
      <dgm:t>
        <a:bodyPr/>
        <a:lstStyle/>
        <a:p>
          <a:endParaRPr lang="en-US"/>
        </a:p>
      </dgm:t>
    </dgm:pt>
    <dgm:pt modelId="{97F748DF-A143-4A98-98A4-4B1B3C47D879}">
      <dgm:prSet/>
      <dgm:spPr/>
      <dgm:t>
        <a:bodyPr/>
        <a:lstStyle/>
        <a:p>
          <a:r>
            <a:rPr lang="en-US" dirty="0"/>
            <a:t>Table 5 - </a:t>
          </a:r>
          <a:r>
            <a:rPr lang="en-IN" dirty="0"/>
            <a:t>Inward supplies attracting RCM + Import of services (Net of advance)</a:t>
          </a:r>
          <a:endParaRPr lang="en-US" dirty="0"/>
        </a:p>
      </dgm:t>
    </dgm:pt>
    <dgm:pt modelId="{9118FCEE-9ADE-4A3B-AF76-9E96D686A939}" type="parTrans" cxnId="{6E466EB9-019E-4AF6-84D7-96DE2E8FB07F}">
      <dgm:prSet/>
      <dgm:spPr/>
      <dgm:t>
        <a:bodyPr/>
        <a:lstStyle/>
        <a:p>
          <a:endParaRPr lang="en-US"/>
        </a:p>
      </dgm:t>
    </dgm:pt>
    <dgm:pt modelId="{95C68076-94FC-49B5-AB2C-6E589085623B}" type="sibTrans" cxnId="{6E466EB9-019E-4AF6-84D7-96DE2E8FB07F}">
      <dgm:prSet/>
      <dgm:spPr/>
      <dgm:t>
        <a:bodyPr/>
        <a:lstStyle/>
        <a:p>
          <a:endParaRPr lang="en-US"/>
        </a:p>
      </dgm:t>
    </dgm:pt>
    <dgm:pt modelId="{AB5FCD8D-3794-482C-96A4-54DF48C7F698}">
      <dgm:prSet/>
      <dgm:spPr/>
      <dgm:t>
        <a:bodyPr/>
        <a:lstStyle/>
        <a:p>
          <a:r>
            <a:rPr lang="en-IN"/>
            <a:t>Tax liability due to reverse charge on inward supplies in Table 5 is net of invoices, debit/credit notes, advances paid and adjustments made out of tax paid on advances earlier.</a:t>
          </a:r>
          <a:endParaRPr lang="en-US"/>
        </a:p>
      </dgm:t>
    </dgm:pt>
    <dgm:pt modelId="{DD13253A-3560-4DFE-B9FF-2544AEE0D590}" type="parTrans" cxnId="{3C76BB52-21D7-4763-9236-13E35269F02A}">
      <dgm:prSet/>
      <dgm:spPr/>
      <dgm:t>
        <a:bodyPr/>
        <a:lstStyle/>
        <a:p>
          <a:endParaRPr lang="en-US"/>
        </a:p>
      </dgm:t>
    </dgm:pt>
    <dgm:pt modelId="{8853088A-F7CB-4B64-B40C-31E38CC79740}" type="sibTrans" cxnId="{3C76BB52-21D7-4763-9236-13E35269F02A}">
      <dgm:prSet/>
      <dgm:spPr/>
      <dgm:t>
        <a:bodyPr/>
        <a:lstStyle/>
        <a:p>
          <a:endParaRPr lang="en-US"/>
        </a:p>
      </dgm:t>
    </dgm:pt>
    <dgm:pt modelId="{75E52024-B52B-4C28-ACE2-2EDCCAE1E7E8}">
      <dgm:prSet/>
      <dgm:spPr/>
      <dgm:t>
        <a:bodyPr/>
        <a:lstStyle/>
        <a:p>
          <a:r>
            <a:rPr lang="en-US" dirty="0"/>
            <a:t>Taxable, Zero rated, Deemed export, Exempted &amp; Non-GST</a:t>
          </a:r>
        </a:p>
      </dgm:t>
    </dgm:pt>
    <dgm:pt modelId="{FFE9B6F7-4811-4812-A066-15520832A9E6}" type="parTrans" cxnId="{81D26030-2C5F-476E-B881-117347B913FE}">
      <dgm:prSet/>
      <dgm:spPr/>
    </dgm:pt>
    <dgm:pt modelId="{B3F850C0-DDCC-451F-833A-F4A8725EE645}" type="sibTrans" cxnId="{81D26030-2C5F-476E-B881-117347B913FE}">
      <dgm:prSet/>
      <dgm:spPr/>
    </dgm:pt>
    <dgm:pt modelId="{E84CCE59-840C-470A-87BD-DA984BD4C2A4}" type="pres">
      <dgm:prSet presAssocID="{EA344185-7C53-48A2-B290-7DEA3C15D8F1}" presName="linear" presStyleCnt="0">
        <dgm:presLayoutVars>
          <dgm:dir/>
          <dgm:animLvl val="lvl"/>
          <dgm:resizeHandles val="exact"/>
        </dgm:presLayoutVars>
      </dgm:prSet>
      <dgm:spPr/>
    </dgm:pt>
    <dgm:pt modelId="{6083EFC5-58D0-49E9-B25C-C4C3E3861A82}" type="pres">
      <dgm:prSet presAssocID="{1E4CB27F-26A2-4164-AEAB-8CF1EE726F99}" presName="parentLin" presStyleCnt="0"/>
      <dgm:spPr/>
    </dgm:pt>
    <dgm:pt modelId="{B248066A-63F6-46FA-8CC7-30015153607F}" type="pres">
      <dgm:prSet presAssocID="{1E4CB27F-26A2-4164-AEAB-8CF1EE726F99}" presName="parentLeftMargin" presStyleLbl="node1" presStyleIdx="0" presStyleCnt="4"/>
      <dgm:spPr/>
    </dgm:pt>
    <dgm:pt modelId="{9E5CECFE-F9DD-40BB-B46C-468656743C74}" type="pres">
      <dgm:prSet presAssocID="{1E4CB27F-26A2-4164-AEAB-8CF1EE726F99}" presName="parentText" presStyleLbl="node1" presStyleIdx="0" presStyleCnt="4">
        <dgm:presLayoutVars>
          <dgm:chMax val="0"/>
          <dgm:bulletEnabled val="1"/>
        </dgm:presLayoutVars>
      </dgm:prSet>
      <dgm:spPr/>
    </dgm:pt>
    <dgm:pt modelId="{5EB3BC9E-DA86-4C69-A772-DAFE7EC85389}" type="pres">
      <dgm:prSet presAssocID="{1E4CB27F-26A2-4164-AEAB-8CF1EE726F99}" presName="negativeSpace" presStyleCnt="0"/>
      <dgm:spPr/>
    </dgm:pt>
    <dgm:pt modelId="{E5E34BDB-59E6-4C52-B78D-DA057032A2AC}" type="pres">
      <dgm:prSet presAssocID="{1E4CB27F-26A2-4164-AEAB-8CF1EE726F99}" presName="childText" presStyleLbl="conFgAcc1" presStyleIdx="0" presStyleCnt="4">
        <dgm:presLayoutVars>
          <dgm:bulletEnabled val="1"/>
        </dgm:presLayoutVars>
      </dgm:prSet>
      <dgm:spPr/>
    </dgm:pt>
    <dgm:pt modelId="{8B09B1F8-627A-460B-9549-2E4A9E3CF00D}" type="pres">
      <dgm:prSet presAssocID="{4AEB65D8-AC66-496D-BA65-78A3FAC3DE23}" presName="spaceBetweenRectangles" presStyleCnt="0"/>
      <dgm:spPr/>
    </dgm:pt>
    <dgm:pt modelId="{5E6C4361-3249-4CE7-961C-F67882B810AD}" type="pres">
      <dgm:prSet presAssocID="{46EEADD5-3AF7-4C5D-8093-AC00B093A0B2}" presName="parentLin" presStyleCnt="0"/>
      <dgm:spPr/>
    </dgm:pt>
    <dgm:pt modelId="{6C594A0E-8866-404D-8F2B-512CC622EE72}" type="pres">
      <dgm:prSet presAssocID="{46EEADD5-3AF7-4C5D-8093-AC00B093A0B2}" presName="parentLeftMargin" presStyleLbl="node1" presStyleIdx="0" presStyleCnt="4"/>
      <dgm:spPr/>
    </dgm:pt>
    <dgm:pt modelId="{EA50DA94-0E61-49BE-87D6-988859A96ECD}" type="pres">
      <dgm:prSet presAssocID="{46EEADD5-3AF7-4C5D-8093-AC00B093A0B2}" presName="parentText" presStyleLbl="node1" presStyleIdx="1" presStyleCnt="4">
        <dgm:presLayoutVars>
          <dgm:chMax val="0"/>
          <dgm:bulletEnabled val="1"/>
        </dgm:presLayoutVars>
      </dgm:prSet>
      <dgm:spPr/>
    </dgm:pt>
    <dgm:pt modelId="{10B1B3FC-5A2C-463D-8733-713D049E0F6B}" type="pres">
      <dgm:prSet presAssocID="{46EEADD5-3AF7-4C5D-8093-AC00B093A0B2}" presName="negativeSpace" presStyleCnt="0"/>
      <dgm:spPr/>
    </dgm:pt>
    <dgm:pt modelId="{C0FB0F34-3A83-48AE-A083-F5F902360712}" type="pres">
      <dgm:prSet presAssocID="{46EEADD5-3AF7-4C5D-8093-AC00B093A0B2}" presName="childText" presStyleLbl="conFgAcc1" presStyleIdx="1" presStyleCnt="4">
        <dgm:presLayoutVars>
          <dgm:bulletEnabled val="1"/>
        </dgm:presLayoutVars>
      </dgm:prSet>
      <dgm:spPr/>
    </dgm:pt>
    <dgm:pt modelId="{B995B5DF-C99A-4DED-823F-537C0DC396A8}" type="pres">
      <dgm:prSet presAssocID="{C7873849-747B-4A4A-B0A7-7987ECA3A6FF}" presName="spaceBetweenRectangles" presStyleCnt="0"/>
      <dgm:spPr/>
    </dgm:pt>
    <dgm:pt modelId="{4DB7CBA2-AC96-40AD-AB21-DD4711EB6AC2}" type="pres">
      <dgm:prSet presAssocID="{76961329-3573-4C9E-8C0F-F73C3E39647F}" presName="parentLin" presStyleCnt="0"/>
      <dgm:spPr/>
    </dgm:pt>
    <dgm:pt modelId="{D18642DE-1155-431C-8B55-A15403A1A7BD}" type="pres">
      <dgm:prSet presAssocID="{76961329-3573-4C9E-8C0F-F73C3E39647F}" presName="parentLeftMargin" presStyleLbl="node1" presStyleIdx="1" presStyleCnt="4"/>
      <dgm:spPr/>
    </dgm:pt>
    <dgm:pt modelId="{493834D8-BB65-41DE-96F9-005CA48D5C69}" type="pres">
      <dgm:prSet presAssocID="{76961329-3573-4C9E-8C0F-F73C3E39647F}" presName="parentText" presStyleLbl="node1" presStyleIdx="2" presStyleCnt="4">
        <dgm:presLayoutVars>
          <dgm:chMax val="0"/>
          <dgm:bulletEnabled val="1"/>
        </dgm:presLayoutVars>
      </dgm:prSet>
      <dgm:spPr/>
    </dgm:pt>
    <dgm:pt modelId="{4E67FBF8-7C10-4FA8-8FDB-8541B57DC379}" type="pres">
      <dgm:prSet presAssocID="{76961329-3573-4C9E-8C0F-F73C3E39647F}" presName="negativeSpace" presStyleCnt="0"/>
      <dgm:spPr/>
    </dgm:pt>
    <dgm:pt modelId="{C4A95E8B-8482-46E7-BFE0-AD7969DC0819}" type="pres">
      <dgm:prSet presAssocID="{76961329-3573-4C9E-8C0F-F73C3E39647F}" presName="childText" presStyleLbl="conFgAcc1" presStyleIdx="2" presStyleCnt="4">
        <dgm:presLayoutVars>
          <dgm:bulletEnabled val="1"/>
        </dgm:presLayoutVars>
      </dgm:prSet>
      <dgm:spPr/>
    </dgm:pt>
    <dgm:pt modelId="{162505A9-B8F2-4CD3-A7D8-DCDA7127FE6C}" type="pres">
      <dgm:prSet presAssocID="{81D14F2B-2C9D-47C0-B040-E0FD7A63FA91}" presName="spaceBetweenRectangles" presStyleCnt="0"/>
      <dgm:spPr/>
    </dgm:pt>
    <dgm:pt modelId="{D44C0100-3DBE-4A4A-A1BF-0DC8586F4B5F}" type="pres">
      <dgm:prSet presAssocID="{97F748DF-A143-4A98-98A4-4B1B3C47D879}" presName="parentLin" presStyleCnt="0"/>
      <dgm:spPr/>
    </dgm:pt>
    <dgm:pt modelId="{6F7521F2-1DFC-48A3-9983-A7B81F1FAAD4}" type="pres">
      <dgm:prSet presAssocID="{97F748DF-A143-4A98-98A4-4B1B3C47D879}" presName="parentLeftMargin" presStyleLbl="node1" presStyleIdx="2" presStyleCnt="4"/>
      <dgm:spPr/>
    </dgm:pt>
    <dgm:pt modelId="{11F9F86B-9580-4667-971D-A5E656429B43}" type="pres">
      <dgm:prSet presAssocID="{97F748DF-A143-4A98-98A4-4B1B3C47D879}" presName="parentText" presStyleLbl="node1" presStyleIdx="3" presStyleCnt="4">
        <dgm:presLayoutVars>
          <dgm:chMax val="0"/>
          <dgm:bulletEnabled val="1"/>
        </dgm:presLayoutVars>
      </dgm:prSet>
      <dgm:spPr/>
    </dgm:pt>
    <dgm:pt modelId="{78660FC5-3EC9-4D56-B247-FEEE7EA9C15F}" type="pres">
      <dgm:prSet presAssocID="{97F748DF-A143-4A98-98A4-4B1B3C47D879}" presName="negativeSpace" presStyleCnt="0"/>
      <dgm:spPr/>
    </dgm:pt>
    <dgm:pt modelId="{C9F36D3D-7BD5-4B04-A7C0-A974A935B331}" type="pres">
      <dgm:prSet presAssocID="{97F748DF-A143-4A98-98A4-4B1B3C47D879}" presName="childText" presStyleLbl="conFgAcc1" presStyleIdx="3" presStyleCnt="4">
        <dgm:presLayoutVars>
          <dgm:bulletEnabled val="1"/>
        </dgm:presLayoutVars>
      </dgm:prSet>
      <dgm:spPr/>
    </dgm:pt>
  </dgm:ptLst>
  <dgm:cxnLst>
    <dgm:cxn modelId="{3CA39B05-FF85-45C8-B76A-0B59ADBA04D8}" srcId="{76961329-3573-4C9E-8C0F-F73C3E39647F}" destId="{3C74D16F-6875-4AA4-8BA4-819E05AD5CC6}" srcOrd="2" destOrd="0" parTransId="{EB666022-3E36-46F0-AC35-8F2D64457477}" sibTransId="{89A148FA-1DCB-40DE-BA54-1CA7BABEFE64}"/>
    <dgm:cxn modelId="{F6E65411-01ED-4649-9640-EC2A00207E74}" type="presOf" srcId="{1E4CB27F-26A2-4164-AEAB-8CF1EE726F99}" destId="{B248066A-63F6-46FA-8CC7-30015153607F}" srcOrd="0" destOrd="0" presId="urn:microsoft.com/office/officeart/2005/8/layout/list1"/>
    <dgm:cxn modelId="{0E99111E-8670-4C33-8411-2D32B879AFC3}" type="presOf" srcId="{589E07AD-D8A3-4E80-A99A-25F7F214BDB5}" destId="{C4A95E8B-8482-46E7-BFE0-AD7969DC0819}" srcOrd="0" destOrd="0" presId="urn:microsoft.com/office/officeart/2005/8/layout/list1"/>
    <dgm:cxn modelId="{618F521F-6974-4FB9-9F7F-FD46DA4CBCAD}" srcId="{76961329-3573-4C9E-8C0F-F73C3E39647F}" destId="{589E07AD-D8A3-4E80-A99A-25F7F214BDB5}" srcOrd="0" destOrd="0" parTransId="{8B2E8736-7BE5-480A-8D51-15F39B15A2B5}" sibTransId="{97F35E9E-68DB-46B1-8DBB-5BD8FA56C11F}"/>
    <dgm:cxn modelId="{E2FDF32F-C303-49BF-B053-859BFB3843D3}" type="presOf" srcId="{46EEADD5-3AF7-4C5D-8093-AC00B093A0B2}" destId="{6C594A0E-8866-404D-8F2B-512CC622EE72}" srcOrd="0" destOrd="0" presId="urn:microsoft.com/office/officeart/2005/8/layout/list1"/>
    <dgm:cxn modelId="{81D26030-2C5F-476E-B881-117347B913FE}" srcId="{46EEADD5-3AF7-4C5D-8093-AC00B093A0B2}" destId="{75E52024-B52B-4C28-ACE2-2EDCCAE1E7E8}" srcOrd="0" destOrd="0" parTransId="{FFE9B6F7-4811-4812-A066-15520832A9E6}" sibTransId="{B3F850C0-DDCC-451F-833A-F4A8725EE645}"/>
    <dgm:cxn modelId="{D237B840-FCAE-4294-8D80-A61DC32E4EE5}" srcId="{76961329-3573-4C9E-8C0F-F73C3E39647F}" destId="{A0F1E0D1-2325-4AE3-BB49-49157F7C4DD4}" srcOrd="1" destOrd="0" parTransId="{F35830BA-16E2-4F5D-BB15-58F134CFDF48}" sibTransId="{6D3B30DD-7268-4668-8A04-DC71A0C25234}"/>
    <dgm:cxn modelId="{F810A25B-0465-44EA-BB33-3DCED679D42D}" type="presOf" srcId="{97F748DF-A143-4A98-98A4-4B1B3C47D879}" destId="{6F7521F2-1DFC-48A3-9983-A7B81F1FAAD4}" srcOrd="0" destOrd="0" presId="urn:microsoft.com/office/officeart/2005/8/layout/list1"/>
    <dgm:cxn modelId="{9ADF7360-B40B-4C5E-BDAD-189D78FA2BCC}" srcId="{EA344185-7C53-48A2-B290-7DEA3C15D8F1}" destId="{76961329-3573-4C9E-8C0F-F73C3E39647F}" srcOrd="2" destOrd="0" parTransId="{C3B2DD11-1AAC-4A96-BC87-758B17744341}" sibTransId="{81D14F2B-2C9D-47C0-B040-E0FD7A63FA91}"/>
    <dgm:cxn modelId="{E7B14D66-F4EC-4B0F-B781-2E80559F8A21}" type="presOf" srcId="{BD495D6F-0C48-412E-A1F8-ABC6246EC83F}" destId="{E5E34BDB-59E6-4C52-B78D-DA057032A2AC}" srcOrd="0" destOrd="0" presId="urn:microsoft.com/office/officeart/2005/8/layout/list1"/>
    <dgm:cxn modelId="{1C5ECC46-F26D-485E-89AD-A82EB11AAE76}" type="presOf" srcId="{75E52024-B52B-4C28-ACE2-2EDCCAE1E7E8}" destId="{C0FB0F34-3A83-48AE-A083-F5F902360712}" srcOrd="0" destOrd="0" presId="urn:microsoft.com/office/officeart/2005/8/layout/list1"/>
    <dgm:cxn modelId="{3C76BB52-21D7-4763-9236-13E35269F02A}" srcId="{97F748DF-A143-4A98-98A4-4B1B3C47D879}" destId="{AB5FCD8D-3794-482C-96A4-54DF48C7F698}" srcOrd="0" destOrd="0" parTransId="{DD13253A-3560-4DFE-B9FF-2544AEE0D590}" sibTransId="{8853088A-F7CB-4B64-B40C-31E38CC79740}"/>
    <dgm:cxn modelId="{606E5C56-D31F-4A05-A78A-CE7FEC8745D0}" type="presOf" srcId="{76961329-3573-4C9E-8C0F-F73C3E39647F}" destId="{D18642DE-1155-431C-8B55-A15403A1A7BD}" srcOrd="0" destOrd="0" presId="urn:microsoft.com/office/officeart/2005/8/layout/list1"/>
    <dgm:cxn modelId="{B007FA79-8DEC-47A2-B9E7-90A5DCAC0AAA}" type="presOf" srcId="{1E4CB27F-26A2-4164-AEAB-8CF1EE726F99}" destId="{9E5CECFE-F9DD-40BB-B46C-468656743C74}" srcOrd="1" destOrd="0" presId="urn:microsoft.com/office/officeart/2005/8/layout/list1"/>
    <dgm:cxn modelId="{A3DE348E-045C-4217-8CBE-42A4378B1B10}" srcId="{1E4CB27F-26A2-4164-AEAB-8CF1EE726F99}" destId="{BD495D6F-0C48-412E-A1F8-ABC6246EC83F}" srcOrd="0" destOrd="0" parTransId="{7AEB63AD-9706-4B95-9CA8-B82374D4A27A}" sibTransId="{B061C431-B4A4-4297-9E24-91EF9FDEC940}"/>
    <dgm:cxn modelId="{D95733A2-58B2-4A54-B57F-CC0B0259A21E}" type="presOf" srcId="{3C74D16F-6875-4AA4-8BA4-819E05AD5CC6}" destId="{C4A95E8B-8482-46E7-BFE0-AD7969DC0819}" srcOrd="0" destOrd="2" presId="urn:microsoft.com/office/officeart/2005/8/layout/list1"/>
    <dgm:cxn modelId="{F9A816AB-0F77-4AE7-9418-097BB0DEEDEE}" type="presOf" srcId="{AB5FCD8D-3794-482C-96A4-54DF48C7F698}" destId="{C9F36D3D-7BD5-4B04-A7C0-A974A935B331}" srcOrd="0" destOrd="0" presId="urn:microsoft.com/office/officeart/2005/8/layout/list1"/>
    <dgm:cxn modelId="{C23B84AB-B94E-4610-87FB-F46DB1128CBA}" type="presOf" srcId="{A0F1E0D1-2325-4AE3-BB49-49157F7C4DD4}" destId="{C4A95E8B-8482-46E7-BFE0-AD7969DC0819}" srcOrd="0" destOrd="1" presId="urn:microsoft.com/office/officeart/2005/8/layout/list1"/>
    <dgm:cxn modelId="{6E466EB9-019E-4AF6-84D7-96DE2E8FB07F}" srcId="{EA344185-7C53-48A2-B290-7DEA3C15D8F1}" destId="{97F748DF-A143-4A98-98A4-4B1B3C47D879}" srcOrd="3" destOrd="0" parTransId="{9118FCEE-9ADE-4A3B-AF76-9E96D686A939}" sibTransId="{95C68076-94FC-49B5-AB2C-6E589085623B}"/>
    <dgm:cxn modelId="{4D0F85C4-7DD1-4EEB-B3F9-49BB820C2760}" srcId="{EA344185-7C53-48A2-B290-7DEA3C15D8F1}" destId="{46EEADD5-3AF7-4C5D-8093-AC00B093A0B2}" srcOrd="1" destOrd="0" parTransId="{715803B6-AF6B-4135-AD49-9305492E1D07}" sibTransId="{C7873849-747B-4A4A-B0A7-7987ECA3A6FF}"/>
    <dgm:cxn modelId="{FAA8D9D4-8EB0-428C-85AA-6C1EED0BBCB3}" type="presOf" srcId="{97F748DF-A143-4A98-98A4-4B1B3C47D879}" destId="{11F9F86B-9580-4667-971D-A5E656429B43}" srcOrd="1" destOrd="0" presId="urn:microsoft.com/office/officeart/2005/8/layout/list1"/>
    <dgm:cxn modelId="{17164BD5-6587-4439-8D9E-5BF5055BBA23}" type="presOf" srcId="{EA344185-7C53-48A2-B290-7DEA3C15D8F1}" destId="{E84CCE59-840C-470A-87BD-DA984BD4C2A4}" srcOrd="0" destOrd="0" presId="urn:microsoft.com/office/officeart/2005/8/layout/list1"/>
    <dgm:cxn modelId="{53BA8DDF-7B40-49B2-A056-38CFC984085C}" type="presOf" srcId="{76961329-3573-4C9E-8C0F-F73C3E39647F}" destId="{493834D8-BB65-41DE-96F9-005CA48D5C69}" srcOrd="1" destOrd="0" presId="urn:microsoft.com/office/officeart/2005/8/layout/list1"/>
    <dgm:cxn modelId="{7EBB97E1-9790-409D-8235-B773AC86DFAB}" type="presOf" srcId="{46EEADD5-3AF7-4C5D-8093-AC00B093A0B2}" destId="{EA50DA94-0E61-49BE-87D6-988859A96ECD}" srcOrd="1" destOrd="0" presId="urn:microsoft.com/office/officeart/2005/8/layout/list1"/>
    <dgm:cxn modelId="{F2A0A1F3-2A05-4A71-BF44-BA81649A1972}" srcId="{EA344185-7C53-48A2-B290-7DEA3C15D8F1}" destId="{1E4CB27F-26A2-4164-AEAB-8CF1EE726F99}" srcOrd="0" destOrd="0" parTransId="{AE551055-9D99-4912-BABB-4E1F0B8CDAD8}" sibTransId="{4AEB65D8-AC66-496D-BA65-78A3FAC3DE23}"/>
    <dgm:cxn modelId="{81A00C01-F424-4C4A-9A59-9C44C8E9813D}" type="presParOf" srcId="{E84CCE59-840C-470A-87BD-DA984BD4C2A4}" destId="{6083EFC5-58D0-49E9-B25C-C4C3E3861A82}" srcOrd="0" destOrd="0" presId="urn:microsoft.com/office/officeart/2005/8/layout/list1"/>
    <dgm:cxn modelId="{BBE69125-38C0-40DB-B1B8-4288590877D4}" type="presParOf" srcId="{6083EFC5-58D0-49E9-B25C-C4C3E3861A82}" destId="{B248066A-63F6-46FA-8CC7-30015153607F}" srcOrd="0" destOrd="0" presId="urn:microsoft.com/office/officeart/2005/8/layout/list1"/>
    <dgm:cxn modelId="{6CBCB917-74A8-4BA2-9D96-86C485FEEA03}" type="presParOf" srcId="{6083EFC5-58D0-49E9-B25C-C4C3E3861A82}" destId="{9E5CECFE-F9DD-40BB-B46C-468656743C74}" srcOrd="1" destOrd="0" presId="urn:microsoft.com/office/officeart/2005/8/layout/list1"/>
    <dgm:cxn modelId="{9D5D8431-600B-4429-8974-3A026C796971}" type="presParOf" srcId="{E84CCE59-840C-470A-87BD-DA984BD4C2A4}" destId="{5EB3BC9E-DA86-4C69-A772-DAFE7EC85389}" srcOrd="1" destOrd="0" presId="urn:microsoft.com/office/officeart/2005/8/layout/list1"/>
    <dgm:cxn modelId="{EE3F85C0-A2D3-4D6C-A9FA-D61CAEB20513}" type="presParOf" srcId="{E84CCE59-840C-470A-87BD-DA984BD4C2A4}" destId="{E5E34BDB-59E6-4C52-B78D-DA057032A2AC}" srcOrd="2" destOrd="0" presId="urn:microsoft.com/office/officeart/2005/8/layout/list1"/>
    <dgm:cxn modelId="{D7F5F0BD-6304-42C1-AF63-F82462772EFE}" type="presParOf" srcId="{E84CCE59-840C-470A-87BD-DA984BD4C2A4}" destId="{8B09B1F8-627A-460B-9549-2E4A9E3CF00D}" srcOrd="3" destOrd="0" presId="urn:microsoft.com/office/officeart/2005/8/layout/list1"/>
    <dgm:cxn modelId="{0BFD48BD-342A-4E12-A065-34CC8B783968}" type="presParOf" srcId="{E84CCE59-840C-470A-87BD-DA984BD4C2A4}" destId="{5E6C4361-3249-4CE7-961C-F67882B810AD}" srcOrd="4" destOrd="0" presId="urn:microsoft.com/office/officeart/2005/8/layout/list1"/>
    <dgm:cxn modelId="{452CA68D-9875-4608-8E81-69A81286D8FC}" type="presParOf" srcId="{5E6C4361-3249-4CE7-961C-F67882B810AD}" destId="{6C594A0E-8866-404D-8F2B-512CC622EE72}" srcOrd="0" destOrd="0" presId="urn:microsoft.com/office/officeart/2005/8/layout/list1"/>
    <dgm:cxn modelId="{51855257-7416-4490-8AF7-9A683020E4F6}" type="presParOf" srcId="{5E6C4361-3249-4CE7-961C-F67882B810AD}" destId="{EA50DA94-0E61-49BE-87D6-988859A96ECD}" srcOrd="1" destOrd="0" presId="urn:microsoft.com/office/officeart/2005/8/layout/list1"/>
    <dgm:cxn modelId="{403AD9AD-4A7A-4DAE-84DB-3F585A260DC0}" type="presParOf" srcId="{E84CCE59-840C-470A-87BD-DA984BD4C2A4}" destId="{10B1B3FC-5A2C-463D-8733-713D049E0F6B}" srcOrd="5" destOrd="0" presId="urn:microsoft.com/office/officeart/2005/8/layout/list1"/>
    <dgm:cxn modelId="{4D59140A-47A8-4B21-94D1-7AB42834626C}" type="presParOf" srcId="{E84CCE59-840C-470A-87BD-DA984BD4C2A4}" destId="{C0FB0F34-3A83-48AE-A083-F5F902360712}" srcOrd="6" destOrd="0" presId="urn:microsoft.com/office/officeart/2005/8/layout/list1"/>
    <dgm:cxn modelId="{601934FD-9D45-42ED-821E-A8B6D011BEF0}" type="presParOf" srcId="{E84CCE59-840C-470A-87BD-DA984BD4C2A4}" destId="{B995B5DF-C99A-4DED-823F-537C0DC396A8}" srcOrd="7" destOrd="0" presId="urn:microsoft.com/office/officeart/2005/8/layout/list1"/>
    <dgm:cxn modelId="{5C30004A-D5A8-46DA-A7DE-5492835C8CDB}" type="presParOf" srcId="{E84CCE59-840C-470A-87BD-DA984BD4C2A4}" destId="{4DB7CBA2-AC96-40AD-AB21-DD4711EB6AC2}" srcOrd="8" destOrd="0" presId="urn:microsoft.com/office/officeart/2005/8/layout/list1"/>
    <dgm:cxn modelId="{6C500A25-9C61-45A5-861B-AEC3534C8143}" type="presParOf" srcId="{4DB7CBA2-AC96-40AD-AB21-DD4711EB6AC2}" destId="{D18642DE-1155-431C-8B55-A15403A1A7BD}" srcOrd="0" destOrd="0" presId="urn:microsoft.com/office/officeart/2005/8/layout/list1"/>
    <dgm:cxn modelId="{8678C40E-550B-4267-9323-11E507EF63B2}" type="presParOf" srcId="{4DB7CBA2-AC96-40AD-AB21-DD4711EB6AC2}" destId="{493834D8-BB65-41DE-96F9-005CA48D5C69}" srcOrd="1" destOrd="0" presId="urn:microsoft.com/office/officeart/2005/8/layout/list1"/>
    <dgm:cxn modelId="{708F23F0-5E1F-43B2-9960-6A1036B8B7D3}" type="presParOf" srcId="{E84CCE59-840C-470A-87BD-DA984BD4C2A4}" destId="{4E67FBF8-7C10-4FA8-8FDB-8541B57DC379}" srcOrd="9" destOrd="0" presId="urn:microsoft.com/office/officeart/2005/8/layout/list1"/>
    <dgm:cxn modelId="{3AD50EA7-3AB6-41F8-876D-020B30442EBD}" type="presParOf" srcId="{E84CCE59-840C-470A-87BD-DA984BD4C2A4}" destId="{C4A95E8B-8482-46E7-BFE0-AD7969DC0819}" srcOrd="10" destOrd="0" presId="urn:microsoft.com/office/officeart/2005/8/layout/list1"/>
    <dgm:cxn modelId="{50B16ED0-5AE3-4D60-A568-EB5C82044A86}" type="presParOf" srcId="{E84CCE59-840C-470A-87BD-DA984BD4C2A4}" destId="{162505A9-B8F2-4CD3-A7D8-DCDA7127FE6C}" srcOrd="11" destOrd="0" presId="urn:microsoft.com/office/officeart/2005/8/layout/list1"/>
    <dgm:cxn modelId="{05E730A5-BA66-4B43-B71E-FE93AD308048}" type="presParOf" srcId="{E84CCE59-840C-470A-87BD-DA984BD4C2A4}" destId="{D44C0100-3DBE-4A4A-A1BF-0DC8586F4B5F}" srcOrd="12" destOrd="0" presId="urn:microsoft.com/office/officeart/2005/8/layout/list1"/>
    <dgm:cxn modelId="{01EFD78B-33BF-4386-9E83-8060F8F713DC}" type="presParOf" srcId="{D44C0100-3DBE-4A4A-A1BF-0DC8586F4B5F}" destId="{6F7521F2-1DFC-48A3-9983-A7B81F1FAAD4}" srcOrd="0" destOrd="0" presId="urn:microsoft.com/office/officeart/2005/8/layout/list1"/>
    <dgm:cxn modelId="{D304C614-DF48-44AB-A422-6EFEF56F53C0}" type="presParOf" srcId="{D44C0100-3DBE-4A4A-A1BF-0DC8586F4B5F}" destId="{11F9F86B-9580-4667-971D-A5E656429B43}" srcOrd="1" destOrd="0" presId="urn:microsoft.com/office/officeart/2005/8/layout/list1"/>
    <dgm:cxn modelId="{F3D56414-3D35-4401-8E70-AA0C43190ACD}" type="presParOf" srcId="{E84CCE59-840C-470A-87BD-DA984BD4C2A4}" destId="{78660FC5-3EC9-4D56-B247-FEEE7EA9C15F}" srcOrd="13" destOrd="0" presId="urn:microsoft.com/office/officeart/2005/8/layout/list1"/>
    <dgm:cxn modelId="{9D76B226-2717-47C0-B8C1-1155CB77F96E}" type="presParOf" srcId="{E84CCE59-840C-470A-87BD-DA984BD4C2A4}" destId="{C9F36D3D-7BD5-4B04-A7C0-A974A935B331}"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EA344185-7C53-48A2-B290-7DEA3C15D8F1}" type="doc">
      <dgm:prSet loTypeId="urn:microsoft.com/office/officeart/2009/3/layout/IncreasingArrowsProcess" loCatId="process" qsTypeId="urn:microsoft.com/office/officeart/2005/8/quickstyle/simple1" qsCatId="simple" csTypeId="urn:microsoft.com/office/officeart/2005/8/colors/colorful1#9" csCatId="colorful" phldr="1"/>
      <dgm:spPr/>
      <dgm:t>
        <a:bodyPr/>
        <a:lstStyle/>
        <a:p>
          <a:endParaRPr lang="en-US"/>
        </a:p>
      </dgm:t>
    </dgm:pt>
    <dgm:pt modelId="{1E4CB27F-26A2-4164-AEAB-8CF1EE726F99}">
      <dgm:prSet phldrT="[Text]"/>
      <dgm:spPr/>
      <dgm:t>
        <a:bodyPr/>
        <a:lstStyle/>
        <a:p>
          <a:r>
            <a:rPr lang="en-US" dirty="0"/>
            <a:t>Table 6- Input Tax Credit</a:t>
          </a:r>
        </a:p>
      </dgm:t>
    </dgm:pt>
    <dgm:pt modelId="{AE551055-9D99-4912-BABB-4E1F0B8CDAD8}" type="parTrans" cxnId="{F2A0A1F3-2A05-4A71-BF44-BA81649A1972}">
      <dgm:prSet/>
      <dgm:spPr/>
      <dgm:t>
        <a:bodyPr/>
        <a:lstStyle/>
        <a:p>
          <a:endParaRPr lang="en-US"/>
        </a:p>
      </dgm:t>
    </dgm:pt>
    <dgm:pt modelId="{4AEB65D8-AC66-496D-BA65-78A3FAC3DE23}" type="sibTrans" cxnId="{F2A0A1F3-2A05-4A71-BF44-BA81649A1972}">
      <dgm:prSet/>
      <dgm:spPr/>
      <dgm:t>
        <a:bodyPr/>
        <a:lstStyle/>
        <a:p>
          <a:endParaRPr lang="en-US"/>
        </a:p>
      </dgm:t>
    </dgm:pt>
    <dgm:pt modelId="{46EEADD5-3AF7-4C5D-8093-AC00B093A0B2}">
      <dgm:prSet phldrT="[Text]"/>
      <dgm:spPr>
        <a:solidFill>
          <a:schemeClr val="tx1">
            <a:lumMod val="65000"/>
            <a:lumOff val="35000"/>
          </a:schemeClr>
        </a:solidFill>
      </dgm:spPr>
      <dgm:t>
        <a:bodyPr/>
        <a:lstStyle/>
        <a:p>
          <a:r>
            <a:rPr lang="en-IN" dirty="0"/>
            <a:t>Table 7 - Addition and reduction of amount in output tax for mismatch and other reasons</a:t>
          </a:r>
          <a:endParaRPr lang="en-US" dirty="0"/>
        </a:p>
      </dgm:t>
    </dgm:pt>
    <dgm:pt modelId="{715803B6-AF6B-4135-AD49-9305492E1D07}" type="parTrans" cxnId="{4D0F85C4-7DD1-4EEB-B3F9-49BB820C2760}">
      <dgm:prSet/>
      <dgm:spPr/>
      <dgm:t>
        <a:bodyPr/>
        <a:lstStyle/>
        <a:p>
          <a:endParaRPr lang="en-US"/>
        </a:p>
      </dgm:t>
    </dgm:pt>
    <dgm:pt modelId="{C7873849-747B-4A4A-B0A7-7987ECA3A6FF}" type="sibTrans" cxnId="{4D0F85C4-7DD1-4EEB-B3F9-49BB820C2760}">
      <dgm:prSet/>
      <dgm:spPr/>
      <dgm:t>
        <a:bodyPr/>
        <a:lstStyle/>
        <a:p>
          <a:endParaRPr lang="en-US"/>
        </a:p>
      </dgm:t>
    </dgm:pt>
    <dgm:pt modelId="{76961329-3573-4C9E-8C0F-F73C3E39647F}">
      <dgm:prSet phldrT="[Text]"/>
      <dgm:spPr>
        <a:solidFill>
          <a:srgbClr val="002060"/>
        </a:solidFill>
      </dgm:spPr>
      <dgm:t>
        <a:bodyPr/>
        <a:lstStyle/>
        <a:p>
          <a:r>
            <a:rPr lang="en-US" dirty="0"/>
            <a:t>Table 8 – Total tax liability</a:t>
          </a:r>
        </a:p>
      </dgm:t>
    </dgm:pt>
    <dgm:pt modelId="{C3B2DD11-1AAC-4A96-BC87-758B17744341}" type="parTrans" cxnId="{9ADF7360-B40B-4C5E-BDAD-189D78FA2BCC}">
      <dgm:prSet/>
      <dgm:spPr/>
      <dgm:t>
        <a:bodyPr/>
        <a:lstStyle/>
        <a:p>
          <a:endParaRPr lang="en-US"/>
        </a:p>
      </dgm:t>
    </dgm:pt>
    <dgm:pt modelId="{81D14F2B-2C9D-47C0-B040-E0FD7A63FA91}" type="sibTrans" cxnId="{9ADF7360-B40B-4C5E-BDAD-189D78FA2BCC}">
      <dgm:prSet/>
      <dgm:spPr/>
      <dgm:t>
        <a:bodyPr/>
        <a:lstStyle/>
        <a:p>
          <a:endParaRPr lang="en-US"/>
        </a:p>
      </dgm:t>
    </dgm:pt>
    <dgm:pt modelId="{BD495D6F-0C48-412E-A1F8-ABC6246EC83F}">
      <dgm:prSet/>
      <dgm:spPr/>
      <dgm:t>
        <a:bodyPr/>
        <a:lstStyle/>
        <a:p>
          <a:r>
            <a:rPr lang="en-IN" dirty="0"/>
            <a:t>ITC on inward taxable supplies, including imports and ITC received from ISD (I/IS &amp; CG)</a:t>
          </a:r>
          <a:endParaRPr lang="en-US" dirty="0"/>
        </a:p>
      </dgm:t>
    </dgm:pt>
    <dgm:pt modelId="{7AEB63AD-9706-4B95-9CA8-B82374D4A27A}" type="parTrans" cxnId="{A3DE348E-045C-4217-8CBE-42A4378B1B10}">
      <dgm:prSet/>
      <dgm:spPr/>
      <dgm:t>
        <a:bodyPr/>
        <a:lstStyle/>
        <a:p>
          <a:endParaRPr lang="en-US"/>
        </a:p>
      </dgm:t>
    </dgm:pt>
    <dgm:pt modelId="{B061C431-B4A4-4297-9E24-91EF9FDEC940}" type="sibTrans" cxnId="{A3DE348E-045C-4217-8CBE-42A4378B1B10}">
      <dgm:prSet/>
      <dgm:spPr/>
      <dgm:t>
        <a:bodyPr/>
        <a:lstStyle/>
        <a:p>
          <a:endParaRPr lang="en-US"/>
        </a:p>
      </dgm:t>
    </dgm:pt>
    <dgm:pt modelId="{589E07AD-D8A3-4E80-A99A-25F7F214BDB5}">
      <dgm:prSet/>
      <dgm:spPr/>
      <dgm:t>
        <a:bodyPr/>
        <a:lstStyle/>
        <a:p>
          <a:r>
            <a:rPr lang="en-IN" dirty="0"/>
            <a:t>Outward, RCM &amp; Reversal</a:t>
          </a:r>
          <a:endParaRPr lang="en-US" dirty="0"/>
        </a:p>
      </dgm:t>
    </dgm:pt>
    <dgm:pt modelId="{8B2E8736-7BE5-480A-8D51-15F39B15A2B5}" type="parTrans" cxnId="{618F521F-6974-4FB9-9F7F-FD46DA4CBCAD}">
      <dgm:prSet/>
      <dgm:spPr/>
      <dgm:t>
        <a:bodyPr/>
        <a:lstStyle/>
        <a:p>
          <a:endParaRPr lang="en-US"/>
        </a:p>
      </dgm:t>
    </dgm:pt>
    <dgm:pt modelId="{97F35E9E-68DB-46B1-8DBB-5BD8FA56C11F}" type="sibTrans" cxnId="{618F521F-6974-4FB9-9F7F-FD46DA4CBCAD}">
      <dgm:prSet/>
      <dgm:spPr/>
      <dgm:t>
        <a:bodyPr/>
        <a:lstStyle/>
        <a:p>
          <a:endParaRPr lang="en-US"/>
        </a:p>
      </dgm:t>
    </dgm:pt>
    <dgm:pt modelId="{9CAD8906-7D2A-4EF0-BC56-8EF5AAEEE5D3}">
      <dgm:prSet/>
      <dgm:spPr/>
      <dgm:t>
        <a:bodyPr/>
        <a:lstStyle/>
        <a:p>
          <a:r>
            <a:rPr lang="en-US" dirty="0"/>
            <a:t>ADD – ITC duplication, Reversal, </a:t>
          </a:r>
        </a:p>
      </dgm:t>
    </dgm:pt>
    <dgm:pt modelId="{5EF71A95-1F6E-409D-BEEA-AD217D933C66}" type="parTrans" cxnId="{1C783173-F617-4EBC-B3EB-53947A978174}">
      <dgm:prSet/>
      <dgm:spPr/>
      <dgm:t>
        <a:bodyPr/>
        <a:lstStyle/>
        <a:p>
          <a:endParaRPr lang="en-US"/>
        </a:p>
      </dgm:t>
    </dgm:pt>
    <dgm:pt modelId="{2864A27D-6253-4DDE-BD30-E1C49F239179}" type="sibTrans" cxnId="{1C783173-F617-4EBC-B3EB-53947A978174}">
      <dgm:prSet/>
      <dgm:spPr/>
      <dgm:t>
        <a:bodyPr/>
        <a:lstStyle/>
        <a:p>
          <a:endParaRPr lang="en-US"/>
        </a:p>
      </dgm:t>
    </dgm:pt>
    <dgm:pt modelId="{F9E25206-F294-4516-90F8-519547BC6DF4}">
      <dgm:prSet/>
      <dgm:spPr/>
      <dgm:t>
        <a:bodyPr/>
        <a:lstStyle/>
        <a:p>
          <a:r>
            <a:rPr lang="en-US" dirty="0"/>
            <a:t>Reduce – Claim credit, Rectification of mismatch, Negative </a:t>
          </a:r>
          <a:r>
            <a:rPr lang="en-US" dirty="0" err="1"/>
            <a:t>bal</a:t>
          </a:r>
          <a:r>
            <a:rPr lang="en-US" dirty="0"/>
            <a:t> of previous period, Advance adjusted</a:t>
          </a:r>
        </a:p>
      </dgm:t>
    </dgm:pt>
    <dgm:pt modelId="{0D64AEFD-58D9-448D-B02C-5DFC5700F84C}" type="parTrans" cxnId="{6275AAAB-6BE8-470C-A4E0-48CFD4B60A11}">
      <dgm:prSet/>
      <dgm:spPr/>
      <dgm:t>
        <a:bodyPr/>
        <a:lstStyle/>
        <a:p>
          <a:endParaRPr lang="en-US"/>
        </a:p>
      </dgm:t>
    </dgm:pt>
    <dgm:pt modelId="{83F24750-5F70-4501-B305-675C15D857BE}" type="sibTrans" cxnId="{6275AAAB-6BE8-470C-A4E0-48CFD4B60A11}">
      <dgm:prSet/>
      <dgm:spPr/>
      <dgm:t>
        <a:bodyPr/>
        <a:lstStyle/>
        <a:p>
          <a:endParaRPr lang="en-US"/>
        </a:p>
      </dgm:t>
    </dgm:pt>
    <dgm:pt modelId="{5DC48E0F-4401-408E-B70B-1EB4693E4A3E}">
      <dgm:prSet/>
      <dgm:spPr/>
      <dgm:t>
        <a:bodyPr/>
        <a:lstStyle/>
        <a:p>
          <a:r>
            <a:rPr lang="en-US" dirty="0"/>
            <a:t>Table 10- Interest Liability</a:t>
          </a:r>
        </a:p>
      </dgm:t>
    </dgm:pt>
    <dgm:pt modelId="{8AD41BA1-1050-474E-9300-72D3C4EDD349}" type="parTrans" cxnId="{96382C63-9105-4B19-85DD-69882AC4C47C}">
      <dgm:prSet/>
      <dgm:spPr/>
      <dgm:t>
        <a:bodyPr/>
        <a:lstStyle/>
        <a:p>
          <a:endParaRPr lang="en-US"/>
        </a:p>
      </dgm:t>
    </dgm:pt>
    <dgm:pt modelId="{A93DDDE5-A674-4831-BE64-4A979D59AA0C}" type="sibTrans" cxnId="{96382C63-9105-4B19-85DD-69882AC4C47C}">
      <dgm:prSet/>
      <dgm:spPr/>
      <dgm:t>
        <a:bodyPr/>
        <a:lstStyle/>
        <a:p>
          <a:endParaRPr lang="en-US"/>
        </a:p>
      </dgm:t>
    </dgm:pt>
    <dgm:pt modelId="{3A36E09D-7032-4D32-B42D-BC3809ACD3F5}">
      <dgm:prSet/>
      <dgm:spPr/>
      <dgm:t>
        <a:bodyPr/>
        <a:lstStyle/>
        <a:p>
          <a:r>
            <a:rPr lang="en-US" dirty="0"/>
            <a:t>Table 11- Late Fee</a:t>
          </a:r>
        </a:p>
      </dgm:t>
    </dgm:pt>
    <dgm:pt modelId="{E396B331-F656-4265-9C9A-BAFFDC87BDC5}" type="parTrans" cxnId="{82D7BE58-7870-4786-A983-2BEE00AB15FC}">
      <dgm:prSet/>
      <dgm:spPr/>
      <dgm:t>
        <a:bodyPr/>
        <a:lstStyle/>
        <a:p>
          <a:endParaRPr lang="en-US"/>
        </a:p>
      </dgm:t>
    </dgm:pt>
    <dgm:pt modelId="{B047DEEA-6F50-4611-B700-5ECA01B0E67D}" type="sibTrans" cxnId="{82D7BE58-7870-4786-A983-2BEE00AB15FC}">
      <dgm:prSet/>
      <dgm:spPr/>
      <dgm:t>
        <a:bodyPr/>
        <a:lstStyle/>
        <a:p>
          <a:endParaRPr lang="en-US"/>
        </a:p>
      </dgm:t>
    </dgm:pt>
    <dgm:pt modelId="{6AC0B65E-D98B-4111-892C-3C6DB6FDF7CE}">
      <dgm:prSet/>
      <dgm:spPr/>
      <dgm:t>
        <a:bodyPr/>
        <a:lstStyle/>
        <a:p>
          <a:r>
            <a:rPr lang="en-US" dirty="0"/>
            <a:t>Table 9, 10 &amp; 11</a:t>
          </a:r>
        </a:p>
      </dgm:t>
    </dgm:pt>
    <dgm:pt modelId="{8B011390-741E-4356-ACD7-C039C5C524FD}" type="parTrans" cxnId="{ABE5AF53-FCCE-4068-828F-13176395D332}">
      <dgm:prSet/>
      <dgm:spPr/>
      <dgm:t>
        <a:bodyPr/>
        <a:lstStyle/>
        <a:p>
          <a:endParaRPr lang="en-US"/>
        </a:p>
      </dgm:t>
    </dgm:pt>
    <dgm:pt modelId="{E9D5ADFD-59EF-4F03-8D2D-ADF138896E1B}" type="sibTrans" cxnId="{ABE5AF53-FCCE-4068-828F-13176395D332}">
      <dgm:prSet/>
      <dgm:spPr/>
      <dgm:t>
        <a:bodyPr/>
        <a:lstStyle/>
        <a:p>
          <a:endParaRPr lang="en-US"/>
        </a:p>
      </dgm:t>
    </dgm:pt>
    <dgm:pt modelId="{708BBC68-B359-4B15-BBD9-DA6E91FBA480}">
      <dgm:prSet/>
      <dgm:spPr/>
      <dgm:t>
        <a:bodyPr/>
        <a:lstStyle/>
        <a:p>
          <a:r>
            <a:rPr lang="en-US" dirty="0"/>
            <a:t>Table 9 – TDS, TCS</a:t>
          </a:r>
        </a:p>
      </dgm:t>
    </dgm:pt>
    <dgm:pt modelId="{CA2731FB-AC7D-44C6-B696-598A855756DE}" type="parTrans" cxnId="{469B8D43-53C2-420D-9B7C-B103E3E611B9}">
      <dgm:prSet/>
      <dgm:spPr/>
      <dgm:t>
        <a:bodyPr/>
        <a:lstStyle/>
        <a:p>
          <a:endParaRPr lang="en-US"/>
        </a:p>
      </dgm:t>
    </dgm:pt>
    <dgm:pt modelId="{86E1DEED-AF72-484E-8274-D406CF4D328B}" type="sibTrans" cxnId="{469B8D43-53C2-420D-9B7C-B103E3E611B9}">
      <dgm:prSet/>
      <dgm:spPr/>
      <dgm:t>
        <a:bodyPr/>
        <a:lstStyle/>
        <a:p>
          <a:endParaRPr lang="en-US"/>
        </a:p>
      </dgm:t>
    </dgm:pt>
    <dgm:pt modelId="{B554DF14-844F-4BA4-A06B-EFF8B8E5CCA2}" type="pres">
      <dgm:prSet presAssocID="{EA344185-7C53-48A2-B290-7DEA3C15D8F1}" presName="Name0" presStyleCnt="0">
        <dgm:presLayoutVars>
          <dgm:chMax val="5"/>
          <dgm:chPref val="5"/>
          <dgm:dir/>
          <dgm:animLvl val="lvl"/>
        </dgm:presLayoutVars>
      </dgm:prSet>
      <dgm:spPr/>
    </dgm:pt>
    <dgm:pt modelId="{D4CE175B-7617-4E85-A907-065FCB14B36A}" type="pres">
      <dgm:prSet presAssocID="{1E4CB27F-26A2-4164-AEAB-8CF1EE726F99}" presName="parentText1" presStyleLbl="node1" presStyleIdx="0" presStyleCnt="4">
        <dgm:presLayoutVars>
          <dgm:chMax/>
          <dgm:chPref val="3"/>
          <dgm:bulletEnabled val="1"/>
        </dgm:presLayoutVars>
      </dgm:prSet>
      <dgm:spPr/>
    </dgm:pt>
    <dgm:pt modelId="{AEAB0586-6BB8-465C-8392-CF568674526A}" type="pres">
      <dgm:prSet presAssocID="{1E4CB27F-26A2-4164-AEAB-8CF1EE726F99}" presName="childText1" presStyleLbl="solidAlignAcc1" presStyleIdx="0" presStyleCnt="4">
        <dgm:presLayoutVars>
          <dgm:chMax val="0"/>
          <dgm:chPref val="0"/>
          <dgm:bulletEnabled val="1"/>
        </dgm:presLayoutVars>
      </dgm:prSet>
      <dgm:spPr/>
    </dgm:pt>
    <dgm:pt modelId="{B19FA3D0-8FBC-4346-A424-5D744FE359E4}" type="pres">
      <dgm:prSet presAssocID="{46EEADD5-3AF7-4C5D-8093-AC00B093A0B2}" presName="parentText2" presStyleLbl="node1" presStyleIdx="1" presStyleCnt="4">
        <dgm:presLayoutVars>
          <dgm:chMax/>
          <dgm:chPref val="3"/>
          <dgm:bulletEnabled val="1"/>
        </dgm:presLayoutVars>
      </dgm:prSet>
      <dgm:spPr/>
    </dgm:pt>
    <dgm:pt modelId="{63E58A44-F58F-4A82-AA09-FDD75D36F90A}" type="pres">
      <dgm:prSet presAssocID="{46EEADD5-3AF7-4C5D-8093-AC00B093A0B2}" presName="childText2" presStyleLbl="solidAlignAcc1" presStyleIdx="1" presStyleCnt="4">
        <dgm:presLayoutVars>
          <dgm:chMax val="0"/>
          <dgm:chPref val="0"/>
          <dgm:bulletEnabled val="1"/>
        </dgm:presLayoutVars>
      </dgm:prSet>
      <dgm:spPr/>
    </dgm:pt>
    <dgm:pt modelId="{5B023CF2-0EA2-4591-8414-DC7293F44426}" type="pres">
      <dgm:prSet presAssocID="{76961329-3573-4C9E-8C0F-F73C3E39647F}" presName="parentText3" presStyleLbl="node1" presStyleIdx="2" presStyleCnt="4">
        <dgm:presLayoutVars>
          <dgm:chMax/>
          <dgm:chPref val="3"/>
          <dgm:bulletEnabled val="1"/>
        </dgm:presLayoutVars>
      </dgm:prSet>
      <dgm:spPr/>
    </dgm:pt>
    <dgm:pt modelId="{DED9736C-F70E-40FB-979B-D69A2076280B}" type="pres">
      <dgm:prSet presAssocID="{76961329-3573-4C9E-8C0F-F73C3E39647F}" presName="childText3" presStyleLbl="solidAlignAcc1" presStyleIdx="2" presStyleCnt="4">
        <dgm:presLayoutVars>
          <dgm:chMax val="0"/>
          <dgm:chPref val="0"/>
          <dgm:bulletEnabled val="1"/>
        </dgm:presLayoutVars>
      </dgm:prSet>
      <dgm:spPr/>
    </dgm:pt>
    <dgm:pt modelId="{B283F70B-43DD-4403-BD3F-31441875BB2A}" type="pres">
      <dgm:prSet presAssocID="{6AC0B65E-D98B-4111-892C-3C6DB6FDF7CE}" presName="parentText4" presStyleLbl="node1" presStyleIdx="3" presStyleCnt="4">
        <dgm:presLayoutVars>
          <dgm:chMax/>
          <dgm:chPref val="3"/>
          <dgm:bulletEnabled val="1"/>
        </dgm:presLayoutVars>
      </dgm:prSet>
      <dgm:spPr/>
    </dgm:pt>
    <dgm:pt modelId="{6A2C71CC-9BA3-4DD5-BBE3-E43D99A22FFA}" type="pres">
      <dgm:prSet presAssocID="{6AC0B65E-D98B-4111-892C-3C6DB6FDF7CE}" presName="childText4" presStyleLbl="solidAlignAcc1" presStyleIdx="3" presStyleCnt="4">
        <dgm:presLayoutVars>
          <dgm:chMax val="0"/>
          <dgm:chPref val="0"/>
          <dgm:bulletEnabled val="1"/>
        </dgm:presLayoutVars>
      </dgm:prSet>
      <dgm:spPr/>
    </dgm:pt>
  </dgm:ptLst>
  <dgm:cxnLst>
    <dgm:cxn modelId="{BD0B1A09-29B8-454F-962D-01BB03167A6F}" type="presOf" srcId="{1E4CB27F-26A2-4164-AEAB-8CF1EE726F99}" destId="{D4CE175B-7617-4E85-A907-065FCB14B36A}" srcOrd="0" destOrd="0" presId="urn:microsoft.com/office/officeart/2009/3/layout/IncreasingArrowsProcess"/>
    <dgm:cxn modelId="{36D0F713-ED64-4254-B991-FA390978DE82}" type="presOf" srcId="{5DC48E0F-4401-408E-B70B-1EB4693E4A3E}" destId="{6A2C71CC-9BA3-4DD5-BBE3-E43D99A22FFA}" srcOrd="0" destOrd="1" presId="urn:microsoft.com/office/officeart/2009/3/layout/IncreasingArrowsProcess"/>
    <dgm:cxn modelId="{618F521F-6974-4FB9-9F7F-FD46DA4CBCAD}" srcId="{76961329-3573-4C9E-8C0F-F73C3E39647F}" destId="{589E07AD-D8A3-4E80-A99A-25F7F214BDB5}" srcOrd="0" destOrd="0" parTransId="{8B2E8736-7BE5-480A-8D51-15F39B15A2B5}" sibTransId="{97F35E9E-68DB-46B1-8DBB-5BD8FA56C11F}"/>
    <dgm:cxn modelId="{C6858720-5C5D-4E20-B9F2-2777C8888F13}" type="presOf" srcId="{3A36E09D-7032-4D32-B42D-BC3809ACD3F5}" destId="{6A2C71CC-9BA3-4DD5-BBE3-E43D99A22FFA}" srcOrd="0" destOrd="2" presId="urn:microsoft.com/office/officeart/2009/3/layout/IncreasingArrowsProcess"/>
    <dgm:cxn modelId="{F3004131-1924-41E9-AE9C-08272DA34565}" type="presOf" srcId="{BD495D6F-0C48-412E-A1F8-ABC6246EC83F}" destId="{AEAB0586-6BB8-465C-8392-CF568674526A}" srcOrd="0" destOrd="0" presId="urn:microsoft.com/office/officeart/2009/3/layout/IncreasingArrowsProcess"/>
    <dgm:cxn modelId="{9ADF7360-B40B-4C5E-BDAD-189D78FA2BCC}" srcId="{EA344185-7C53-48A2-B290-7DEA3C15D8F1}" destId="{76961329-3573-4C9E-8C0F-F73C3E39647F}" srcOrd="2" destOrd="0" parTransId="{C3B2DD11-1AAC-4A96-BC87-758B17744341}" sibTransId="{81D14F2B-2C9D-47C0-B040-E0FD7A63FA91}"/>
    <dgm:cxn modelId="{96382C63-9105-4B19-85DD-69882AC4C47C}" srcId="{6AC0B65E-D98B-4111-892C-3C6DB6FDF7CE}" destId="{5DC48E0F-4401-408E-B70B-1EB4693E4A3E}" srcOrd="1" destOrd="0" parTransId="{8AD41BA1-1050-474E-9300-72D3C4EDD349}" sibTransId="{A93DDDE5-A674-4831-BE64-4A979D59AA0C}"/>
    <dgm:cxn modelId="{469B8D43-53C2-420D-9B7C-B103E3E611B9}" srcId="{6AC0B65E-D98B-4111-892C-3C6DB6FDF7CE}" destId="{708BBC68-B359-4B15-BBD9-DA6E91FBA480}" srcOrd="0" destOrd="0" parTransId="{CA2731FB-AC7D-44C6-B696-598A855756DE}" sibTransId="{86E1DEED-AF72-484E-8274-D406CF4D328B}"/>
    <dgm:cxn modelId="{4DBDB266-5A55-41BF-875D-77D6A462B4EE}" type="presOf" srcId="{6AC0B65E-D98B-4111-892C-3C6DB6FDF7CE}" destId="{B283F70B-43DD-4403-BD3F-31441875BB2A}" srcOrd="0" destOrd="0" presId="urn:microsoft.com/office/officeart/2009/3/layout/IncreasingArrowsProcess"/>
    <dgm:cxn modelId="{0D867A6C-9A66-443A-BCC7-21BE05B678BE}" type="presOf" srcId="{9CAD8906-7D2A-4EF0-BC56-8EF5AAEEE5D3}" destId="{63E58A44-F58F-4A82-AA09-FDD75D36F90A}" srcOrd="0" destOrd="0" presId="urn:microsoft.com/office/officeart/2009/3/layout/IncreasingArrowsProcess"/>
    <dgm:cxn modelId="{B3A0474F-1A08-4020-A85A-2D77C75DF196}" type="presOf" srcId="{46EEADD5-3AF7-4C5D-8093-AC00B093A0B2}" destId="{B19FA3D0-8FBC-4346-A424-5D744FE359E4}" srcOrd="0" destOrd="0" presId="urn:microsoft.com/office/officeart/2009/3/layout/IncreasingArrowsProcess"/>
    <dgm:cxn modelId="{1C783173-F617-4EBC-B3EB-53947A978174}" srcId="{46EEADD5-3AF7-4C5D-8093-AC00B093A0B2}" destId="{9CAD8906-7D2A-4EF0-BC56-8EF5AAEEE5D3}" srcOrd="0" destOrd="0" parTransId="{5EF71A95-1F6E-409D-BEEA-AD217D933C66}" sibTransId="{2864A27D-6253-4DDE-BD30-E1C49F239179}"/>
    <dgm:cxn modelId="{ABE5AF53-FCCE-4068-828F-13176395D332}" srcId="{EA344185-7C53-48A2-B290-7DEA3C15D8F1}" destId="{6AC0B65E-D98B-4111-892C-3C6DB6FDF7CE}" srcOrd="3" destOrd="0" parTransId="{8B011390-741E-4356-ACD7-C039C5C524FD}" sibTransId="{E9D5ADFD-59EF-4F03-8D2D-ADF138896E1B}"/>
    <dgm:cxn modelId="{69687E54-D5A0-45AA-967A-A15C1C13485E}" type="presOf" srcId="{76961329-3573-4C9E-8C0F-F73C3E39647F}" destId="{5B023CF2-0EA2-4591-8414-DC7293F44426}" srcOrd="0" destOrd="0" presId="urn:microsoft.com/office/officeart/2009/3/layout/IncreasingArrowsProcess"/>
    <dgm:cxn modelId="{82D7BE58-7870-4786-A983-2BEE00AB15FC}" srcId="{6AC0B65E-D98B-4111-892C-3C6DB6FDF7CE}" destId="{3A36E09D-7032-4D32-B42D-BC3809ACD3F5}" srcOrd="2" destOrd="0" parTransId="{E396B331-F656-4265-9C9A-BAFFDC87BDC5}" sibTransId="{B047DEEA-6F50-4611-B700-5ECA01B0E67D}"/>
    <dgm:cxn modelId="{A3DE348E-045C-4217-8CBE-42A4378B1B10}" srcId="{1E4CB27F-26A2-4164-AEAB-8CF1EE726F99}" destId="{BD495D6F-0C48-412E-A1F8-ABC6246EC83F}" srcOrd="0" destOrd="0" parTransId="{7AEB63AD-9706-4B95-9CA8-B82374D4A27A}" sibTransId="{B061C431-B4A4-4297-9E24-91EF9FDEC940}"/>
    <dgm:cxn modelId="{43F99398-A116-4383-B11C-91EF7A28EA6B}" type="presOf" srcId="{EA344185-7C53-48A2-B290-7DEA3C15D8F1}" destId="{B554DF14-844F-4BA4-A06B-EFF8B8E5CCA2}" srcOrd="0" destOrd="0" presId="urn:microsoft.com/office/officeart/2009/3/layout/IncreasingArrowsProcess"/>
    <dgm:cxn modelId="{386711AA-4B9A-40FB-9D61-D0FCC12A9568}" type="presOf" srcId="{F9E25206-F294-4516-90F8-519547BC6DF4}" destId="{63E58A44-F58F-4A82-AA09-FDD75D36F90A}" srcOrd="0" destOrd="1" presId="urn:microsoft.com/office/officeart/2009/3/layout/IncreasingArrowsProcess"/>
    <dgm:cxn modelId="{6275AAAB-6BE8-470C-A4E0-48CFD4B60A11}" srcId="{46EEADD5-3AF7-4C5D-8093-AC00B093A0B2}" destId="{F9E25206-F294-4516-90F8-519547BC6DF4}" srcOrd="1" destOrd="0" parTransId="{0D64AEFD-58D9-448D-B02C-5DFC5700F84C}" sibTransId="{83F24750-5F70-4501-B305-675C15D857BE}"/>
    <dgm:cxn modelId="{52C554AC-F0BA-4460-9FB8-1F771721F50A}" type="presOf" srcId="{708BBC68-B359-4B15-BBD9-DA6E91FBA480}" destId="{6A2C71CC-9BA3-4DD5-BBE3-E43D99A22FFA}" srcOrd="0" destOrd="0" presId="urn:microsoft.com/office/officeart/2009/3/layout/IncreasingArrowsProcess"/>
    <dgm:cxn modelId="{4D0F85C4-7DD1-4EEB-B3F9-49BB820C2760}" srcId="{EA344185-7C53-48A2-B290-7DEA3C15D8F1}" destId="{46EEADD5-3AF7-4C5D-8093-AC00B093A0B2}" srcOrd="1" destOrd="0" parTransId="{715803B6-AF6B-4135-AD49-9305492E1D07}" sibTransId="{C7873849-747B-4A4A-B0A7-7987ECA3A6FF}"/>
    <dgm:cxn modelId="{2DA493CD-81CD-4021-B3E4-E70359DE6AAC}" type="presOf" srcId="{589E07AD-D8A3-4E80-A99A-25F7F214BDB5}" destId="{DED9736C-F70E-40FB-979B-D69A2076280B}" srcOrd="0" destOrd="0" presId="urn:microsoft.com/office/officeart/2009/3/layout/IncreasingArrowsProcess"/>
    <dgm:cxn modelId="{F2A0A1F3-2A05-4A71-BF44-BA81649A1972}" srcId="{EA344185-7C53-48A2-B290-7DEA3C15D8F1}" destId="{1E4CB27F-26A2-4164-AEAB-8CF1EE726F99}" srcOrd="0" destOrd="0" parTransId="{AE551055-9D99-4912-BABB-4E1F0B8CDAD8}" sibTransId="{4AEB65D8-AC66-496D-BA65-78A3FAC3DE23}"/>
    <dgm:cxn modelId="{1D431572-43CA-4557-AE83-F5FC81ACA13F}" type="presParOf" srcId="{B554DF14-844F-4BA4-A06B-EFF8B8E5CCA2}" destId="{D4CE175B-7617-4E85-A907-065FCB14B36A}" srcOrd="0" destOrd="0" presId="urn:microsoft.com/office/officeart/2009/3/layout/IncreasingArrowsProcess"/>
    <dgm:cxn modelId="{77BFAC7C-5B6F-49D4-ACD1-C5A6195D758A}" type="presParOf" srcId="{B554DF14-844F-4BA4-A06B-EFF8B8E5CCA2}" destId="{AEAB0586-6BB8-465C-8392-CF568674526A}" srcOrd="1" destOrd="0" presId="urn:microsoft.com/office/officeart/2009/3/layout/IncreasingArrowsProcess"/>
    <dgm:cxn modelId="{D65BC831-FCB6-4829-84A7-1C1F14E56BA2}" type="presParOf" srcId="{B554DF14-844F-4BA4-A06B-EFF8B8E5CCA2}" destId="{B19FA3D0-8FBC-4346-A424-5D744FE359E4}" srcOrd="2" destOrd="0" presId="urn:microsoft.com/office/officeart/2009/3/layout/IncreasingArrowsProcess"/>
    <dgm:cxn modelId="{7960B258-B3F4-42CC-AF51-BBE083679E7B}" type="presParOf" srcId="{B554DF14-844F-4BA4-A06B-EFF8B8E5CCA2}" destId="{63E58A44-F58F-4A82-AA09-FDD75D36F90A}" srcOrd="3" destOrd="0" presId="urn:microsoft.com/office/officeart/2009/3/layout/IncreasingArrowsProcess"/>
    <dgm:cxn modelId="{868A5CF7-0047-4A72-8BFD-675426E42CAA}" type="presParOf" srcId="{B554DF14-844F-4BA4-A06B-EFF8B8E5CCA2}" destId="{5B023CF2-0EA2-4591-8414-DC7293F44426}" srcOrd="4" destOrd="0" presId="urn:microsoft.com/office/officeart/2009/3/layout/IncreasingArrowsProcess"/>
    <dgm:cxn modelId="{174F55A1-FCC9-485C-A7FE-A871228DF70A}" type="presParOf" srcId="{B554DF14-844F-4BA4-A06B-EFF8B8E5CCA2}" destId="{DED9736C-F70E-40FB-979B-D69A2076280B}" srcOrd="5" destOrd="0" presId="urn:microsoft.com/office/officeart/2009/3/layout/IncreasingArrowsProcess"/>
    <dgm:cxn modelId="{0DDFA420-AB9C-43AC-B3E0-0F91387BA796}" type="presParOf" srcId="{B554DF14-844F-4BA4-A06B-EFF8B8E5CCA2}" destId="{B283F70B-43DD-4403-BD3F-31441875BB2A}" srcOrd="6" destOrd="0" presId="urn:microsoft.com/office/officeart/2009/3/layout/IncreasingArrowsProcess"/>
    <dgm:cxn modelId="{89BCB5D0-373C-47AF-A2EA-7286508A0411}" type="presParOf" srcId="{B554DF14-844F-4BA4-A06B-EFF8B8E5CCA2}" destId="{6A2C71CC-9BA3-4DD5-BBE3-E43D99A22FFA}" srcOrd="7"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A344185-7C53-48A2-B290-7DEA3C15D8F1}" type="doc">
      <dgm:prSet loTypeId="urn:microsoft.com/office/officeart/2005/8/layout/hProcess9" loCatId="process" qsTypeId="urn:microsoft.com/office/officeart/2005/8/quickstyle/simple1" qsCatId="simple" csTypeId="urn:microsoft.com/office/officeart/2005/8/colors/accent2_1" csCatId="accent2" phldr="1"/>
      <dgm:spPr/>
      <dgm:t>
        <a:bodyPr/>
        <a:lstStyle/>
        <a:p>
          <a:endParaRPr lang="en-US"/>
        </a:p>
      </dgm:t>
    </dgm:pt>
    <dgm:pt modelId="{985AE7D7-39D5-4759-B58D-41107A75A5DD}">
      <dgm:prSet/>
      <dgm:spPr/>
      <dgm:t>
        <a:bodyPr/>
        <a:lstStyle/>
        <a:p>
          <a:r>
            <a:rPr lang="en-US" dirty="0"/>
            <a:t>12. Tax payable and paid</a:t>
          </a:r>
        </a:p>
      </dgm:t>
    </dgm:pt>
    <dgm:pt modelId="{EA291C67-69CE-471B-AE65-69D912B7E7D3}" type="sibTrans" cxnId="{AB4BD086-1A9A-475C-A177-F232F04B4C77}">
      <dgm:prSet/>
      <dgm:spPr/>
      <dgm:t>
        <a:bodyPr/>
        <a:lstStyle/>
        <a:p>
          <a:endParaRPr lang="en-US"/>
        </a:p>
      </dgm:t>
    </dgm:pt>
    <dgm:pt modelId="{CCE03071-0B75-4356-A195-C18003B80B44}" type="parTrans" cxnId="{AB4BD086-1A9A-475C-A177-F232F04B4C77}">
      <dgm:prSet/>
      <dgm:spPr/>
      <dgm:t>
        <a:bodyPr/>
        <a:lstStyle/>
        <a:p>
          <a:endParaRPr lang="en-US"/>
        </a:p>
      </dgm:t>
    </dgm:pt>
    <dgm:pt modelId="{12D39C05-1FEA-48A1-B936-A608562E2B43}">
      <dgm:prSet/>
      <dgm:spPr/>
      <dgm:t>
        <a:bodyPr/>
        <a:lstStyle/>
        <a:p>
          <a:r>
            <a:rPr lang="en-US"/>
            <a:t>13. </a:t>
          </a:r>
          <a:r>
            <a:rPr lang="en-IN"/>
            <a:t>Interest, Late Fee and any other amount (other than tax) payable and paid</a:t>
          </a:r>
          <a:endParaRPr lang="en-IN" dirty="0"/>
        </a:p>
      </dgm:t>
    </dgm:pt>
    <dgm:pt modelId="{552665F9-383A-4FBC-9512-AFB7F6949A62}" type="parTrans" cxnId="{DDD413A4-6B10-48FC-8D45-AAB6B1DB818E}">
      <dgm:prSet/>
      <dgm:spPr/>
      <dgm:t>
        <a:bodyPr/>
        <a:lstStyle/>
        <a:p>
          <a:endParaRPr lang="en-US"/>
        </a:p>
      </dgm:t>
    </dgm:pt>
    <dgm:pt modelId="{E2A23E7F-1F9A-4507-8D60-9E58D817ADE8}" type="sibTrans" cxnId="{DDD413A4-6B10-48FC-8D45-AAB6B1DB818E}">
      <dgm:prSet/>
      <dgm:spPr/>
      <dgm:t>
        <a:bodyPr/>
        <a:lstStyle/>
        <a:p>
          <a:endParaRPr lang="en-US"/>
        </a:p>
      </dgm:t>
    </dgm:pt>
    <dgm:pt modelId="{79CC258A-3A58-4924-8542-662BCBD363FE}">
      <dgm:prSet/>
      <dgm:spPr/>
      <dgm:t>
        <a:bodyPr/>
        <a:lstStyle/>
        <a:p>
          <a:r>
            <a:rPr lang="en-IN"/>
            <a:t>14. Refund claimed from Electronic cash ledger</a:t>
          </a:r>
          <a:endParaRPr lang="en-IN" dirty="0"/>
        </a:p>
      </dgm:t>
    </dgm:pt>
    <dgm:pt modelId="{FFCB3D7B-394F-4DCC-8E84-424C35F20768}" type="parTrans" cxnId="{2F1A486D-B81E-4AA2-BB5C-88EA691C3990}">
      <dgm:prSet/>
      <dgm:spPr/>
      <dgm:t>
        <a:bodyPr/>
        <a:lstStyle/>
        <a:p>
          <a:endParaRPr lang="en-US"/>
        </a:p>
      </dgm:t>
    </dgm:pt>
    <dgm:pt modelId="{3794F552-224E-4D8E-B6F5-F6F408B3D602}" type="sibTrans" cxnId="{2F1A486D-B81E-4AA2-BB5C-88EA691C3990}">
      <dgm:prSet/>
      <dgm:spPr/>
      <dgm:t>
        <a:bodyPr/>
        <a:lstStyle/>
        <a:p>
          <a:endParaRPr lang="en-US"/>
        </a:p>
      </dgm:t>
    </dgm:pt>
    <dgm:pt modelId="{07A3FBA0-DA05-4076-878F-27B78A2563FA}">
      <dgm:prSet/>
      <dgm:spPr/>
      <dgm:t>
        <a:bodyPr/>
        <a:lstStyle/>
        <a:p>
          <a:r>
            <a:rPr lang="en-IN" dirty="0"/>
            <a:t>15. Debit entries in electronic cash/Credit ledger for tax/interest payment [to be populated after payment of tax and </a:t>
          </a:r>
          <a:r>
            <a:rPr lang="en-US" dirty="0"/>
            <a:t>submissions of return]</a:t>
          </a:r>
        </a:p>
      </dgm:t>
    </dgm:pt>
    <dgm:pt modelId="{3EE6B34B-E2DB-4D75-BAEC-C4AFF9D39959}" type="parTrans" cxnId="{71E7F6A2-45E8-4AD0-9DBB-9675CD259727}">
      <dgm:prSet/>
      <dgm:spPr/>
      <dgm:t>
        <a:bodyPr/>
        <a:lstStyle/>
        <a:p>
          <a:endParaRPr lang="en-US"/>
        </a:p>
      </dgm:t>
    </dgm:pt>
    <dgm:pt modelId="{12C0C658-8244-46DB-9A95-D21A3967D384}" type="sibTrans" cxnId="{71E7F6A2-45E8-4AD0-9DBB-9675CD259727}">
      <dgm:prSet/>
      <dgm:spPr/>
      <dgm:t>
        <a:bodyPr/>
        <a:lstStyle/>
        <a:p>
          <a:endParaRPr lang="en-US"/>
        </a:p>
      </dgm:t>
    </dgm:pt>
    <dgm:pt modelId="{BC658323-8546-4201-9C9B-13D3D1F221FD}">
      <dgm:prSet/>
      <dgm:spPr/>
      <dgm:t>
        <a:bodyPr/>
        <a:lstStyle/>
        <a:p>
          <a:r>
            <a:rPr lang="en-US" dirty="0"/>
            <a:t>Part B – GSTR 3</a:t>
          </a:r>
        </a:p>
      </dgm:t>
    </dgm:pt>
    <dgm:pt modelId="{62287DA8-625D-41CE-9E0D-AB7C55BBB6AB}" type="parTrans" cxnId="{62D2071E-6491-476E-B982-4F1EB48C5791}">
      <dgm:prSet/>
      <dgm:spPr/>
      <dgm:t>
        <a:bodyPr/>
        <a:lstStyle/>
        <a:p>
          <a:endParaRPr lang="en-US"/>
        </a:p>
      </dgm:t>
    </dgm:pt>
    <dgm:pt modelId="{89C891E4-507F-4403-9CF1-8D8E7FB8229D}" type="sibTrans" cxnId="{62D2071E-6491-476E-B982-4F1EB48C5791}">
      <dgm:prSet/>
      <dgm:spPr/>
      <dgm:t>
        <a:bodyPr/>
        <a:lstStyle/>
        <a:p>
          <a:endParaRPr lang="en-US"/>
        </a:p>
      </dgm:t>
    </dgm:pt>
    <dgm:pt modelId="{F394F67E-B406-4896-A599-A89B28360BC4}" type="pres">
      <dgm:prSet presAssocID="{EA344185-7C53-48A2-B290-7DEA3C15D8F1}" presName="CompostProcess" presStyleCnt="0">
        <dgm:presLayoutVars>
          <dgm:dir/>
          <dgm:resizeHandles val="exact"/>
        </dgm:presLayoutVars>
      </dgm:prSet>
      <dgm:spPr/>
    </dgm:pt>
    <dgm:pt modelId="{625D9900-900F-4AB8-8B2D-BB7DEE1F0350}" type="pres">
      <dgm:prSet presAssocID="{EA344185-7C53-48A2-B290-7DEA3C15D8F1}" presName="arrow" presStyleLbl="bgShp" presStyleIdx="0" presStyleCnt="1"/>
      <dgm:spPr/>
    </dgm:pt>
    <dgm:pt modelId="{57734B11-C357-4798-B613-689892D07207}" type="pres">
      <dgm:prSet presAssocID="{EA344185-7C53-48A2-B290-7DEA3C15D8F1}" presName="linearProcess" presStyleCnt="0"/>
      <dgm:spPr/>
    </dgm:pt>
    <dgm:pt modelId="{6522F2A6-1F51-4B30-B301-C0F71A973886}" type="pres">
      <dgm:prSet presAssocID="{BC658323-8546-4201-9C9B-13D3D1F221FD}" presName="textNode" presStyleLbl="node1" presStyleIdx="0" presStyleCnt="5">
        <dgm:presLayoutVars>
          <dgm:bulletEnabled val="1"/>
        </dgm:presLayoutVars>
      </dgm:prSet>
      <dgm:spPr/>
    </dgm:pt>
    <dgm:pt modelId="{3835ABDC-BC1D-444F-A43E-FCA8F1CE2E80}" type="pres">
      <dgm:prSet presAssocID="{89C891E4-507F-4403-9CF1-8D8E7FB8229D}" presName="sibTrans" presStyleCnt="0"/>
      <dgm:spPr/>
    </dgm:pt>
    <dgm:pt modelId="{E6FAA798-7DE0-4593-A55B-B0916EF3CEB8}" type="pres">
      <dgm:prSet presAssocID="{985AE7D7-39D5-4759-B58D-41107A75A5DD}" presName="textNode" presStyleLbl="node1" presStyleIdx="1" presStyleCnt="5" custLinFactNeighborX="-37428">
        <dgm:presLayoutVars>
          <dgm:bulletEnabled val="1"/>
        </dgm:presLayoutVars>
      </dgm:prSet>
      <dgm:spPr/>
    </dgm:pt>
    <dgm:pt modelId="{027417B9-E755-40C2-80D6-93D4944CB15A}" type="pres">
      <dgm:prSet presAssocID="{EA291C67-69CE-471B-AE65-69D912B7E7D3}" presName="sibTrans" presStyleCnt="0"/>
      <dgm:spPr/>
    </dgm:pt>
    <dgm:pt modelId="{43AC4422-BF57-48FD-B975-30B2EBD1DC9F}" type="pres">
      <dgm:prSet presAssocID="{12D39C05-1FEA-48A1-B936-A608562E2B43}" presName="textNode" presStyleLbl="node1" presStyleIdx="2" presStyleCnt="5">
        <dgm:presLayoutVars>
          <dgm:bulletEnabled val="1"/>
        </dgm:presLayoutVars>
      </dgm:prSet>
      <dgm:spPr/>
    </dgm:pt>
    <dgm:pt modelId="{2CD755C9-E9D4-46AC-A49B-A273786E3D13}" type="pres">
      <dgm:prSet presAssocID="{E2A23E7F-1F9A-4507-8D60-9E58D817ADE8}" presName="sibTrans" presStyleCnt="0"/>
      <dgm:spPr/>
    </dgm:pt>
    <dgm:pt modelId="{9FCE10AE-A19A-4234-B0CF-E2F29AC4FE8D}" type="pres">
      <dgm:prSet presAssocID="{79CC258A-3A58-4924-8542-662BCBD363FE}" presName="textNode" presStyleLbl="node1" presStyleIdx="3" presStyleCnt="5">
        <dgm:presLayoutVars>
          <dgm:bulletEnabled val="1"/>
        </dgm:presLayoutVars>
      </dgm:prSet>
      <dgm:spPr/>
    </dgm:pt>
    <dgm:pt modelId="{6E4FD379-DE85-40D5-9E91-1FDC8C85F73A}" type="pres">
      <dgm:prSet presAssocID="{3794F552-224E-4D8E-B6F5-F6F408B3D602}" presName="sibTrans" presStyleCnt="0"/>
      <dgm:spPr/>
    </dgm:pt>
    <dgm:pt modelId="{AAD62F39-688F-4948-A396-0EA7D6B198CA}" type="pres">
      <dgm:prSet presAssocID="{07A3FBA0-DA05-4076-878F-27B78A2563FA}" presName="textNode" presStyleLbl="node1" presStyleIdx="4" presStyleCnt="5">
        <dgm:presLayoutVars>
          <dgm:bulletEnabled val="1"/>
        </dgm:presLayoutVars>
      </dgm:prSet>
      <dgm:spPr/>
    </dgm:pt>
  </dgm:ptLst>
  <dgm:cxnLst>
    <dgm:cxn modelId="{B6EE8A11-1707-43F3-8A21-C36569CE51A3}" type="presOf" srcId="{BC658323-8546-4201-9C9B-13D3D1F221FD}" destId="{6522F2A6-1F51-4B30-B301-C0F71A973886}" srcOrd="0" destOrd="0" presId="urn:microsoft.com/office/officeart/2005/8/layout/hProcess9"/>
    <dgm:cxn modelId="{62D2071E-6491-476E-B982-4F1EB48C5791}" srcId="{EA344185-7C53-48A2-B290-7DEA3C15D8F1}" destId="{BC658323-8546-4201-9C9B-13D3D1F221FD}" srcOrd="0" destOrd="0" parTransId="{62287DA8-625D-41CE-9E0D-AB7C55BBB6AB}" sibTransId="{89C891E4-507F-4403-9CF1-8D8E7FB8229D}"/>
    <dgm:cxn modelId="{1E99F164-5686-4451-B6DF-F3C77B8D5613}" type="presOf" srcId="{07A3FBA0-DA05-4076-878F-27B78A2563FA}" destId="{AAD62F39-688F-4948-A396-0EA7D6B198CA}" srcOrd="0" destOrd="0" presId="urn:microsoft.com/office/officeart/2005/8/layout/hProcess9"/>
    <dgm:cxn modelId="{7600AD6A-F9EF-44D4-BA05-CF6887BA1629}" type="presOf" srcId="{EA344185-7C53-48A2-B290-7DEA3C15D8F1}" destId="{F394F67E-B406-4896-A599-A89B28360BC4}" srcOrd="0" destOrd="0" presId="urn:microsoft.com/office/officeart/2005/8/layout/hProcess9"/>
    <dgm:cxn modelId="{2F1A486D-B81E-4AA2-BB5C-88EA691C3990}" srcId="{EA344185-7C53-48A2-B290-7DEA3C15D8F1}" destId="{79CC258A-3A58-4924-8542-662BCBD363FE}" srcOrd="3" destOrd="0" parTransId="{FFCB3D7B-394F-4DCC-8E84-424C35F20768}" sibTransId="{3794F552-224E-4D8E-B6F5-F6F408B3D602}"/>
    <dgm:cxn modelId="{44DBB37A-BB00-498D-9051-E28BD5CA805F}" type="presOf" srcId="{79CC258A-3A58-4924-8542-662BCBD363FE}" destId="{9FCE10AE-A19A-4234-B0CF-E2F29AC4FE8D}" srcOrd="0" destOrd="0" presId="urn:microsoft.com/office/officeart/2005/8/layout/hProcess9"/>
    <dgm:cxn modelId="{7260DA7A-E35B-4ED9-8ED3-055FF494CE8B}" type="presOf" srcId="{985AE7D7-39D5-4759-B58D-41107A75A5DD}" destId="{E6FAA798-7DE0-4593-A55B-B0916EF3CEB8}" srcOrd="0" destOrd="0" presId="urn:microsoft.com/office/officeart/2005/8/layout/hProcess9"/>
    <dgm:cxn modelId="{AB4BD086-1A9A-475C-A177-F232F04B4C77}" srcId="{EA344185-7C53-48A2-B290-7DEA3C15D8F1}" destId="{985AE7D7-39D5-4759-B58D-41107A75A5DD}" srcOrd="1" destOrd="0" parTransId="{CCE03071-0B75-4356-A195-C18003B80B44}" sibTransId="{EA291C67-69CE-471B-AE65-69D912B7E7D3}"/>
    <dgm:cxn modelId="{71E7F6A2-45E8-4AD0-9DBB-9675CD259727}" srcId="{EA344185-7C53-48A2-B290-7DEA3C15D8F1}" destId="{07A3FBA0-DA05-4076-878F-27B78A2563FA}" srcOrd="4" destOrd="0" parTransId="{3EE6B34B-E2DB-4D75-BAEC-C4AFF9D39959}" sibTransId="{12C0C658-8244-46DB-9A95-D21A3967D384}"/>
    <dgm:cxn modelId="{DDD413A4-6B10-48FC-8D45-AAB6B1DB818E}" srcId="{EA344185-7C53-48A2-B290-7DEA3C15D8F1}" destId="{12D39C05-1FEA-48A1-B936-A608562E2B43}" srcOrd="2" destOrd="0" parTransId="{552665F9-383A-4FBC-9512-AFB7F6949A62}" sibTransId="{E2A23E7F-1F9A-4507-8D60-9E58D817ADE8}"/>
    <dgm:cxn modelId="{2BF1B7FB-9AAD-434C-BFDD-263EACE70A2D}" type="presOf" srcId="{12D39C05-1FEA-48A1-B936-A608562E2B43}" destId="{43AC4422-BF57-48FD-B975-30B2EBD1DC9F}" srcOrd="0" destOrd="0" presId="urn:microsoft.com/office/officeart/2005/8/layout/hProcess9"/>
    <dgm:cxn modelId="{FD5907A0-F7CF-4607-98C1-29A651811DC2}" type="presParOf" srcId="{F394F67E-B406-4896-A599-A89B28360BC4}" destId="{625D9900-900F-4AB8-8B2D-BB7DEE1F0350}" srcOrd="0" destOrd="0" presId="urn:microsoft.com/office/officeart/2005/8/layout/hProcess9"/>
    <dgm:cxn modelId="{99488A30-ED26-46CE-ACC7-D5B79741DA5D}" type="presParOf" srcId="{F394F67E-B406-4896-A599-A89B28360BC4}" destId="{57734B11-C357-4798-B613-689892D07207}" srcOrd="1" destOrd="0" presId="urn:microsoft.com/office/officeart/2005/8/layout/hProcess9"/>
    <dgm:cxn modelId="{85EB945A-A6E5-4DFD-89B6-53E077B3CF43}" type="presParOf" srcId="{57734B11-C357-4798-B613-689892D07207}" destId="{6522F2A6-1F51-4B30-B301-C0F71A973886}" srcOrd="0" destOrd="0" presId="urn:microsoft.com/office/officeart/2005/8/layout/hProcess9"/>
    <dgm:cxn modelId="{C3C1F791-D903-4446-831E-C62805334C2A}" type="presParOf" srcId="{57734B11-C357-4798-B613-689892D07207}" destId="{3835ABDC-BC1D-444F-A43E-FCA8F1CE2E80}" srcOrd="1" destOrd="0" presId="urn:microsoft.com/office/officeart/2005/8/layout/hProcess9"/>
    <dgm:cxn modelId="{9E073332-288C-4D3E-8031-6079A11E350E}" type="presParOf" srcId="{57734B11-C357-4798-B613-689892D07207}" destId="{E6FAA798-7DE0-4593-A55B-B0916EF3CEB8}" srcOrd="2" destOrd="0" presId="urn:microsoft.com/office/officeart/2005/8/layout/hProcess9"/>
    <dgm:cxn modelId="{A4BE4F2A-BD76-451A-A294-0D9AB437260C}" type="presParOf" srcId="{57734B11-C357-4798-B613-689892D07207}" destId="{027417B9-E755-40C2-80D6-93D4944CB15A}" srcOrd="3" destOrd="0" presId="urn:microsoft.com/office/officeart/2005/8/layout/hProcess9"/>
    <dgm:cxn modelId="{556DBC5C-3824-4429-A86A-6E1545AECA4C}" type="presParOf" srcId="{57734B11-C357-4798-B613-689892D07207}" destId="{43AC4422-BF57-48FD-B975-30B2EBD1DC9F}" srcOrd="4" destOrd="0" presId="urn:microsoft.com/office/officeart/2005/8/layout/hProcess9"/>
    <dgm:cxn modelId="{7C42E57C-44DA-4F5E-B740-3A422C1926BA}" type="presParOf" srcId="{57734B11-C357-4798-B613-689892D07207}" destId="{2CD755C9-E9D4-46AC-A49B-A273786E3D13}" srcOrd="5" destOrd="0" presId="urn:microsoft.com/office/officeart/2005/8/layout/hProcess9"/>
    <dgm:cxn modelId="{3F48CBD6-43DE-46E2-ABA3-2E68273609E3}" type="presParOf" srcId="{57734B11-C357-4798-B613-689892D07207}" destId="{9FCE10AE-A19A-4234-B0CF-E2F29AC4FE8D}" srcOrd="6" destOrd="0" presId="urn:microsoft.com/office/officeart/2005/8/layout/hProcess9"/>
    <dgm:cxn modelId="{DAA501A4-E623-4C40-8226-FDDB50BCDCBD}" type="presParOf" srcId="{57734B11-C357-4798-B613-689892D07207}" destId="{6E4FD379-DE85-40D5-9E91-1FDC8C85F73A}" srcOrd="7" destOrd="0" presId="urn:microsoft.com/office/officeart/2005/8/layout/hProcess9"/>
    <dgm:cxn modelId="{8AE0305B-56FC-4DFD-BD32-705505093CB4}" type="presParOf" srcId="{57734B11-C357-4798-B613-689892D07207}" destId="{AAD62F39-688F-4948-A396-0EA7D6B198CA}"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7F9B06-2382-457A-AB82-4C71BF29E766}" type="doc">
      <dgm:prSet loTypeId="urn:microsoft.com/office/officeart/2005/8/layout/rings+Icon" loCatId="relationship" qsTypeId="urn:microsoft.com/office/officeart/2005/8/quickstyle/simple1" qsCatId="simple" csTypeId="urn:microsoft.com/office/officeart/2005/8/colors/colorful1" csCatId="colorful" phldr="1"/>
      <dgm:spPr/>
      <dgm:t>
        <a:bodyPr/>
        <a:lstStyle/>
        <a:p>
          <a:endParaRPr lang="en-US"/>
        </a:p>
      </dgm:t>
    </dgm:pt>
    <dgm:pt modelId="{D02B84E8-C066-4A06-A30E-9CA149F97393}">
      <dgm:prSet custT="1"/>
      <dgm:spPr/>
      <dgm:t>
        <a:bodyPr/>
        <a:lstStyle/>
        <a:p>
          <a:r>
            <a:rPr lang="en-IN" sz="2400" b="0" i="0" dirty="0"/>
            <a:t>Late fee is waived only for July 2017 return</a:t>
          </a:r>
          <a:endParaRPr lang="en-IN" sz="2400" dirty="0"/>
        </a:p>
      </dgm:t>
    </dgm:pt>
    <dgm:pt modelId="{5D857827-9D05-4C08-B189-A83531BCC34F}" type="sibTrans" cxnId="{17638A77-76C3-4A08-9F16-846A8B5AE08C}">
      <dgm:prSet/>
      <dgm:spPr/>
      <dgm:t>
        <a:bodyPr/>
        <a:lstStyle/>
        <a:p>
          <a:endParaRPr lang="en-US" sz="2400"/>
        </a:p>
      </dgm:t>
    </dgm:pt>
    <dgm:pt modelId="{61C16695-CED2-4BBF-9E61-DE7882261C92}" type="parTrans" cxnId="{17638A77-76C3-4A08-9F16-846A8B5AE08C}">
      <dgm:prSet/>
      <dgm:spPr/>
      <dgm:t>
        <a:bodyPr/>
        <a:lstStyle/>
        <a:p>
          <a:endParaRPr lang="en-US" sz="2400"/>
        </a:p>
      </dgm:t>
    </dgm:pt>
    <dgm:pt modelId="{1EDB7F5A-6FD2-4467-80CF-1521976CA2DA}">
      <dgm:prSet custT="1"/>
      <dgm:spPr/>
      <dgm:t>
        <a:bodyPr/>
        <a:lstStyle/>
        <a:p>
          <a:r>
            <a:rPr lang="en-IN" sz="2400" b="0" i="0" dirty="0"/>
            <a:t>Interest will continue till the date of debit in respective ledgers</a:t>
          </a:r>
          <a:endParaRPr lang="en-IN" sz="2400" dirty="0"/>
        </a:p>
      </dgm:t>
    </dgm:pt>
    <dgm:pt modelId="{44148285-4C6D-4093-A8FD-BCBE58C5ACE7}" type="sibTrans" cxnId="{46B2A95D-221E-467C-BC74-3F99613FE8CE}">
      <dgm:prSet/>
      <dgm:spPr/>
      <dgm:t>
        <a:bodyPr/>
        <a:lstStyle/>
        <a:p>
          <a:endParaRPr lang="en-US" sz="2400"/>
        </a:p>
      </dgm:t>
    </dgm:pt>
    <dgm:pt modelId="{43E5954C-9190-43B6-AA56-406E737F61FD}" type="parTrans" cxnId="{46B2A95D-221E-467C-BC74-3F99613FE8CE}">
      <dgm:prSet/>
      <dgm:spPr/>
      <dgm:t>
        <a:bodyPr/>
        <a:lstStyle/>
        <a:p>
          <a:endParaRPr lang="en-US" sz="2400"/>
        </a:p>
      </dgm:t>
    </dgm:pt>
    <dgm:pt modelId="{F3E4E29A-32DC-4763-A47E-4376DA7BFCC8}">
      <dgm:prSet custT="1"/>
      <dgm:spPr/>
      <dgm:t>
        <a:bodyPr/>
        <a:lstStyle/>
        <a:p>
          <a:r>
            <a:rPr lang="en-IN" sz="2400" b="0" i="0" dirty="0"/>
            <a:t>Valid return – full payment of tax shown in GSTR-3</a:t>
          </a:r>
          <a:endParaRPr lang="en-IN" sz="2400" dirty="0"/>
        </a:p>
      </dgm:t>
    </dgm:pt>
    <dgm:pt modelId="{C50192F3-5E2A-460C-9180-139D15B903F1}" type="sibTrans" cxnId="{313D6955-252A-4FF7-B2D8-1E40629A8CDC}">
      <dgm:prSet/>
      <dgm:spPr/>
      <dgm:t>
        <a:bodyPr/>
        <a:lstStyle/>
        <a:p>
          <a:endParaRPr lang="en-US" sz="2400"/>
        </a:p>
      </dgm:t>
    </dgm:pt>
    <dgm:pt modelId="{30CC5644-4CC8-4306-9BDB-A90882065A97}" type="parTrans" cxnId="{313D6955-252A-4FF7-B2D8-1E40629A8CDC}">
      <dgm:prSet/>
      <dgm:spPr/>
      <dgm:t>
        <a:bodyPr/>
        <a:lstStyle/>
        <a:p>
          <a:endParaRPr lang="en-US" sz="2400"/>
        </a:p>
      </dgm:t>
    </dgm:pt>
    <dgm:pt modelId="{6552CD00-6E25-4327-BCF9-4EC7DFA24215}">
      <dgm:prSet custT="1"/>
      <dgm:spPr/>
      <dgm:t>
        <a:bodyPr/>
        <a:lstStyle/>
        <a:p>
          <a:r>
            <a:rPr lang="en-IN" sz="2400" b="0" i="0" dirty="0"/>
            <a:t>Valid return to be filed for matching.</a:t>
          </a:r>
          <a:endParaRPr lang="en-IN" sz="2400" dirty="0"/>
        </a:p>
      </dgm:t>
    </dgm:pt>
    <dgm:pt modelId="{080CF397-5463-4861-813C-CE05E596D42A}" type="sibTrans" cxnId="{FB4C03A1-F5BE-4BC0-82C3-9CFBEE764B99}">
      <dgm:prSet/>
      <dgm:spPr/>
      <dgm:t>
        <a:bodyPr/>
        <a:lstStyle/>
        <a:p>
          <a:endParaRPr lang="en-US" sz="2400"/>
        </a:p>
      </dgm:t>
    </dgm:pt>
    <dgm:pt modelId="{25696C91-33A9-489F-A2A0-838A6A4D4205}" type="parTrans" cxnId="{FB4C03A1-F5BE-4BC0-82C3-9CFBEE764B99}">
      <dgm:prSet/>
      <dgm:spPr/>
      <dgm:t>
        <a:bodyPr/>
        <a:lstStyle/>
        <a:p>
          <a:endParaRPr lang="en-US" sz="2400"/>
        </a:p>
      </dgm:t>
    </dgm:pt>
    <dgm:pt modelId="{839A0BBC-39B4-4CAA-864D-7E9C5EACD28A}">
      <dgm:prSet custT="1"/>
      <dgm:spPr/>
      <dgm:t>
        <a:bodyPr/>
        <a:lstStyle/>
        <a:p>
          <a:r>
            <a:rPr lang="en-US" sz="2400" dirty="0"/>
            <a:t>After submission of GSTR-1, 2 &amp; 3 – matching under 41, 42 &amp; 43 will be carried</a:t>
          </a:r>
          <a:endParaRPr lang="en-IN" sz="2400" dirty="0"/>
        </a:p>
      </dgm:t>
    </dgm:pt>
    <dgm:pt modelId="{C08298A3-E806-4640-8F40-009C82290949}" type="sibTrans" cxnId="{C62C9A21-7EA3-400B-861A-93A6836ABA28}">
      <dgm:prSet/>
      <dgm:spPr/>
      <dgm:t>
        <a:bodyPr/>
        <a:lstStyle/>
        <a:p>
          <a:endParaRPr lang="en-US" sz="2400"/>
        </a:p>
      </dgm:t>
    </dgm:pt>
    <dgm:pt modelId="{1B0FE528-473A-4BF0-B0CE-4B5E988AA26B}" type="parTrans" cxnId="{C62C9A21-7EA3-400B-861A-93A6836ABA28}">
      <dgm:prSet/>
      <dgm:spPr/>
      <dgm:t>
        <a:bodyPr/>
        <a:lstStyle/>
        <a:p>
          <a:endParaRPr lang="en-US" sz="2400"/>
        </a:p>
      </dgm:t>
    </dgm:pt>
    <dgm:pt modelId="{94DB8AF2-9AAB-4806-BC3A-2B9F82BCF8B8}">
      <dgm:prSet custT="1"/>
      <dgm:spPr/>
      <dgm:t>
        <a:bodyPr/>
        <a:lstStyle/>
        <a:p>
          <a:r>
            <a:rPr lang="en-IN" sz="2400" b="0" i="0" dirty="0"/>
            <a:t>Any discrepancy actions under section 37 &amp; 38 will be taken care</a:t>
          </a:r>
          <a:endParaRPr lang="en-IN" sz="2400" dirty="0"/>
        </a:p>
      </dgm:t>
    </dgm:pt>
    <dgm:pt modelId="{49C5DF23-766B-4303-97E2-3A6369E6366F}" type="sibTrans" cxnId="{736C2079-8068-41EB-B77F-179884976EEC}">
      <dgm:prSet/>
      <dgm:spPr/>
      <dgm:t>
        <a:bodyPr/>
        <a:lstStyle/>
        <a:p>
          <a:endParaRPr lang="en-US" sz="2400"/>
        </a:p>
      </dgm:t>
    </dgm:pt>
    <dgm:pt modelId="{F628707D-67CF-4E89-925F-89B3E7D16106}" type="parTrans" cxnId="{736C2079-8068-41EB-B77F-179884976EEC}">
      <dgm:prSet/>
      <dgm:spPr/>
      <dgm:t>
        <a:bodyPr/>
        <a:lstStyle/>
        <a:p>
          <a:endParaRPr lang="en-US" sz="2400"/>
        </a:p>
      </dgm:t>
    </dgm:pt>
    <dgm:pt modelId="{808C37CA-0DD3-417B-8424-172A1D1AE6B4}" type="pres">
      <dgm:prSet presAssocID="{877F9B06-2382-457A-AB82-4C71BF29E766}" presName="Name0" presStyleCnt="0">
        <dgm:presLayoutVars>
          <dgm:chMax val="7"/>
          <dgm:dir/>
          <dgm:resizeHandles val="exact"/>
        </dgm:presLayoutVars>
      </dgm:prSet>
      <dgm:spPr/>
    </dgm:pt>
    <dgm:pt modelId="{5B4D9993-7EFC-4002-97C1-21D25A7F52CB}" type="pres">
      <dgm:prSet presAssocID="{877F9B06-2382-457A-AB82-4C71BF29E766}" presName="ellipse1" presStyleLbl="vennNode1" presStyleIdx="0" presStyleCnt="6">
        <dgm:presLayoutVars>
          <dgm:bulletEnabled val="1"/>
        </dgm:presLayoutVars>
      </dgm:prSet>
      <dgm:spPr/>
    </dgm:pt>
    <dgm:pt modelId="{E59634A1-5722-4597-8CFF-BB24C567D8F4}" type="pres">
      <dgm:prSet presAssocID="{877F9B06-2382-457A-AB82-4C71BF29E766}" presName="ellipse2" presStyleLbl="vennNode1" presStyleIdx="1" presStyleCnt="6">
        <dgm:presLayoutVars>
          <dgm:bulletEnabled val="1"/>
        </dgm:presLayoutVars>
      </dgm:prSet>
      <dgm:spPr/>
    </dgm:pt>
    <dgm:pt modelId="{873DE350-0433-4DB2-9A1F-3464898755B2}" type="pres">
      <dgm:prSet presAssocID="{877F9B06-2382-457A-AB82-4C71BF29E766}" presName="ellipse3" presStyleLbl="vennNode1" presStyleIdx="2" presStyleCnt="6">
        <dgm:presLayoutVars>
          <dgm:bulletEnabled val="1"/>
        </dgm:presLayoutVars>
      </dgm:prSet>
      <dgm:spPr/>
    </dgm:pt>
    <dgm:pt modelId="{A51967BA-4719-4F1D-BCC2-D62D83AEBCD9}" type="pres">
      <dgm:prSet presAssocID="{877F9B06-2382-457A-AB82-4C71BF29E766}" presName="ellipse4" presStyleLbl="vennNode1" presStyleIdx="3" presStyleCnt="6">
        <dgm:presLayoutVars>
          <dgm:bulletEnabled val="1"/>
        </dgm:presLayoutVars>
      </dgm:prSet>
      <dgm:spPr/>
    </dgm:pt>
    <dgm:pt modelId="{83763F5B-FBC6-4029-BEC8-EF7F65574029}" type="pres">
      <dgm:prSet presAssocID="{877F9B06-2382-457A-AB82-4C71BF29E766}" presName="ellipse5" presStyleLbl="vennNode1" presStyleIdx="4" presStyleCnt="6">
        <dgm:presLayoutVars>
          <dgm:bulletEnabled val="1"/>
        </dgm:presLayoutVars>
      </dgm:prSet>
      <dgm:spPr/>
    </dgm:pt>
    <dgm:pt modelId="{30C0435B-D6E1-46E7-96BD-2F45C935439E}" type="pres">
      <dgm:prSet presAssocID="{877F9B06-2382-457A-AB82-4C71BF29E766}" presName="ellipse6" presStyleLbl="vennNode1" presStyleIdx="5" presStyleCnt="6">
        <dgm:presLayoutVars>
          <dgm:bulletEnabled val="1"/>
        </dgm:presLayoutVars>
      </dgm:prSet>
      <dgm:spPr/>
    </dgm:pt>
  </dgm:ptLst>
  <dgm:cxnLst>
    <dgm:cxn modelId="{D98AB90E-EA18-4B5D-8D42-E3DFC8916646}" type="presOf" srcId="{94DB8AF2-9AAB-4806-BC3A-2B9F82BCF8B8}" destId="{E59634A1-5722-4597-8CFF-BB24C567D8F4}" srcOrd="0" destOrd="0" presId="urn:microsoft.com/office/officeart/2005/8/layout/rings+Icon"/>
    <dgm:cxn modelId="{C62C9A21-7EA3-400B-861A-93A6836ABA28}" srcId="{877F9B06-2382-457A-AB82-4C71BF29E766}" destId="{839A0BBC-39B4-4CAA-864D-7E9C5EACD28A}" srcOrd="0" destOrd="0" parTransId="{1B0FE528-473A-4BF0-B0CE-4B5E988AA26B}" sibTransId="{C08298A3-E806-4640-8F40-009C82290949}"/>
    <dgm:cxn modelId="{451DAD21-8DD9-4C4C-9151-E9EDF5198C94}" type="presOf" srcId="{839A0BBC-39B4-4CAA-864D-7E9C5EACD28A}" destId="{5B4D9993-7EFC-4002-97C1-21D25A7F52CB}" srcOrd="0" destOrd="0" presId="urn:microsoft.com/office/officeart/2005/8/layout/rings+Icon"/>
    <dgm:cxn modelId="{BF72A63E-F86F-4971-8896-F766E6DA6646}" type="presOf" srcId="{877F9B06-2382-457A-AB82-4C71BF29E766}" destId="{808C37CA-0DD3-417B-8424-172A1D1AE6B4}" srcOrd="0" destOrd="0" presId="urn:microsoft.com/office/officeart/2005/8/layout/rings+Icon"/>
    <dgm:cxn modelId="{46B2A95D-221E-467C-BC74-3F99613FE8CE}" srcId="{877F9B06-2382-457A-AB82-4C71BF29E766}" destId="{1EDB7F5A-6FD2-4467-80CF-1521976CA2DA}" srcOrd="4" destOrd="0" parTransId="{43E5954C-9190-43B6-AA56-406E737F61FD}" sibTransId="{44148285-4C6D-4093-A8FD-BCBE58C5ACE7}"/>
    <dgm:cxn modelId="{313D6955-252A-4FF7-B2D8-1E40629A8CDC}" srcId="{877F9B06-2382-457A-AB82-4C71BF29E766}" destId="{F3E4E29A-32DC-4763-A47E-4376DA7BFCC8}" srcOrd="3" destOrd="0" parTransId="{30CC5644-4CC8-4306-9BDB-A90882065A97}" sibTransId="{C50192F3-5E2A-460C-9180-139D15B903F1}"/>
    <dgm:cxn modelId="{17638A77-76C3-4A08-9F16-846A8B5AE08C}" srcId="{877F9B06-2382-457A-AB82-4C71BF29E766}" destId="{D02B84E8-C066-4A06-A30E-9CA149F97393}" srcOrd="5" destOrd="0" parTransId="{61C16695-CED2-4BBF-9E61-DE7882261C92}" sibTransId="{5D857827-9D05-4C08-B189-A83531BCC34F}"/>
    <dgm:cxn modelId="{736C2079-8068-41EB-B77F-179884976EEC}" srcId="{877F9B06-2382-457A-AB82-4C71BF29E766}" destId="{94DB8AF2-9AAB-4806-BC3A-2B9F82BCF8B8}" srcOrd="1" destOrd="0" parTransId="{F628707D-67CF-4E89-925F-89B3E7D16106}" sibTransId="{49C5DF23-766B-4303-97E2-3A6369E6366F}"/>
    <dgm:cxn modelId="{FB4C03A1-F5BE-4BC0-82C3-9CFBEE764B99}" srcId="{877F9B06-2382-457A-AB82-4C71BF29E766}" destId="{6552CD00-6E25-4327-BCF9-4EC7DFA24215}" srcOrd="2" destOrd="0" parTransId="{25696C91-33A9-489F-A2A0-838A6A4D4205}" sibTransId="{080CF397-5463-4861-813C-CE05E596D42A}"/>
    <dgm:cxn modelId="{714969B5-6CA5-4B40-82EB-1363C24F90CC}" type="presOf" srcId="{F3E4E29A-32DC-4763-A47E-4376DA7BFCC8}" destId="{A51967BA-4719-4F1D-BCC2-D62D83AEBCD9}" srcOrd="0" destOrd="0" presId="urn:microsoft.com/office/officeart/2005/8/layout/rings+Icon"/>
    <dgm:cxn modelId="{8B24CAC9-336F-4AE4-9271-B86FE4A7303C}" type="presOf" srcId="{1EDB7F5A-6FD2-4467-80CF-1521976CA2DA}" destId="{83763F5B-FBC6-4029-BEC8-EF7F65574029}" srcOrd="0" destOrd="0" presId="urn:microsoft.com/office/officeart/2005/8/layout/rings+Icon"/>
    <dgm:cxn modelId="{E53E87CD-4206-49D9-99DB-AD6D338DD6BB}" type="presOf" srcId="{6552CD00-6E25-4327-BCF9-4EC7DFA24215}" destId="{873DE350-0433-4DB2-9A1F-3464898755B2}" srcOrd="0" destOrd="0" presId="urn:microsoft.com/office/officeart/2005/8/layout/rings+Icon"/>
    <dgm:cxn modelId="{1577AFE9-E9BF-4B55-9541-9ABBFF6E662F}" type="presOf" srcId="{D02B84E8-C066-4A06-A30E-9CA149F97393}" destId="{30C0435B-D6E1-46E7-96BD-2F45C935439E}" srcOrd="0" destOrd="0" presId="urn:microsoft.com/office/officeart/2005/8/layout/rings+Icon"/>
    <dgm:cxn modelId="{B0941B2F-DFE6-478F-A01C-500DEEE7FAC8}" type="presParOf" srcId="{808C37CA-0DD3-417B-8424-172A1D1AE6B4}" destId="{5B4D9993-7EFC-4002-97C1-21D25A7F52CB}" srcOrd="0" destOrd="0" presId="urn:microsoft.com/office/officeart/2005/8/layout/rings+Icon"/>
    <dgm:cxn modelId="{113AB873-0926-4194-8B6D-531B79EFC0FC}" type="presParOf" srcId="{808C37CA-0DD3-417B-8424-172A1D1AE6B4}" destId="{E59634A1-5722-4597-8CFF-BB24C567D8F4}" srcOrd="1" destOrd="0" presId="urn:microsoft.com/office/officeart/2005/8/layout/rings+Icon"/>
    <dgm:cxn modelId="{3733B856-D803-4E63-93AA-E60CFB2EAEB0}" type="presParOf" srcId="{808C37CA-0DD3-417B-8424-172A1D1AE6B4}" destId="{873DE350-0433-4DB2-9A1F-3464898755B2}" srcOrd="2" destOrd="0" presId="urn:microsoft.com/office/officeart/2005/8/layout/rings+Icon"/>
    <dgm:cxn modelId="{06400D7D-D747-4EC2-84C6-DE140EAF6EB0}" type="presParOf" srcId="{808C37CA-0DD3-417B-8424-172A1D1AE6B4}" destId="{A51967BA-4719-4F1D-BCC2-D62D83AEBCD9}" srcOrd="3" destOrd="0" presId="urn:microsoft.com/office/officeart/2005/8/layout/rings+Icon"/>
    <dgm:cxn modelId="{CD0245BE-3286-4A45-B50C-C208467E9D16}" type="presParOf" srcId="{808C37CA-0DD3-417B-8424-172A1D1AE6B4}" destId="{83763F5B-FBC6-4029-BEC8-EF7F65574029}" srcOrd="4" destOrd="0" presId="urn:microsoft.com/office/officeart/2005/8/layout/rings+Icon"/>
    <dgm:cxn modelId="{BE827FA7-E2FD-4993-A940-8A2DE6F8E1CA}" type="presParOf" srcId="{808C37CA-0DD3-417B-8424-172A1D1AE6B4}" destId="{30C0435B-D6E1-46E7-96BD-2F45C935439E}" srcOrd="5"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217BE60-A554-4AF8-86DD-8F0C2FE55919}" type="doc">
      <dgm:prSet loTypeId="urn:microsoft.com/office/officeart/2009/3/layout/RandomtoResultProcess" loCatId="process" qsTypeId="urn:microsoft.com/office/officeart/2005/8/quickstyle/simple1" qsCatId="simple" csTypeId="urn:microsoft.com/office/officeart/2005/8/colors/colorful1#2" csCatId="colorful" phldr="1"/>
      <dgm:spPr/>
      <dgm:t>
        <a:bodyPr/>
        <a:lstStyle/>
        <a:p>
          <a:endParaRPr lang="en-US"/>
        </a:p>
      </dgm:t>
    </dgm:pt>
    <dgm:pt modelId="{031328F3-5BFE-4C13-8C45-ACA38E61B6FD}">
      <dgm:prSet phldrT="[Text]"/>
      <dgm:spPr/>
      <dgm:t>
        <a:bodyPr/>
        <a:lstStyle/>
        <a:p>
          <a:r>
            <a:rPr lang="en-US" dirty="0"/>
            <a:t>GSTR-1</a:t>
          </a:r>
        </a:p>
      </dgm:t>
    </dgm:pt>
    <dgm:pt modelId="{35A03E73-45F9-40FD-BC23-5A4434BCC2AB}" type="parTrans" cxnId="{96A38C6C-8E09-491E-BB1A-9D68C20FE59F}">
      <dgm:prSet/>
      <dgm:spPr/>
      <dgm:t>
        <a:bodyPr/>
        <a:lstStyle/>
        <a:p>
          <a:endParaRPr lang="en-US"/>
        </a:p>
      </dgm:t>
    </dgm:pt>
    <dgm:pt modelId="{25D438CC-C700-4EC8-915E-6F9661303AFD}" type="sibTrans" cxnId="{96A38C6C-8E09-491E-BB1A-9D68C20FE59F}">
      <dgm:prSet/>
      <dgm:spPr/>
      <dgm:t>
        <a:bodyPr/>
        <a:lstStyle/>
        <a:p>
          <a:endParaRPr lang="en-US"/>
        </a:p>
      </dgm:t>
    </dgm:pt>
    <dgm:pt modelId="{AD9E9899-F8FA-457C-9508-70DBAA4BBF0D}">
      <dgm:prSet phldrT="[Text]" custT="1"/>
      <dgm:spPr/>
      <dgm:t>
        <a:bodyPr/>
        <a:lstStyle/>
        <a:p>
          <a:r>
            <a:rPr lang="en-US" sz="1800" dirty="0"/>
            <a:t>Upload details of outward supply on 10th of subsequent month</a:t>
          </a:r>
        </a:p>
      </dgm:t>
    </dgm:pt>
    <dgm:pt modelId="{C23E9752-5751-4492-AE5F-4B35097BACD0}" type="parTrans" cxnId="{057516B3-B396-4B0A-B765-7C394897D532}">
      <dgm:prSet/>
      <dgm:spPr/>
      <dgm:t>
        <a:bodyPr/>
        <a:lstStyle/>
        <a:p>
          <a:endParaRPr lang="en-US"/>
        </a:p>
      </dgm:t>
    </dgm:pt>
    <dgm:pt modelId="{0DE38E6C-5B07-4039-9CBA-3056DBB16ED7}" type="sibTrans" cxnId="{057516B3-B396-4B0A-B765-7C394897D532}">
      <dgm:prSet/>
      <dgm:spPr/>
      <dgm:t>
        <a:bodyPr/>
        <a:lstStyle/>
        <a:p>
          <a:endParaRPr lang="en-US"/>
        </a:p>
      </dgm:t>
    </dgm:pt>
    <dgm:pt modelId="{DA1D4306-77C3-450D-9EF5-0827202B8A36}">
      <dgm:prSet phldrT="[Text]"/>
      <dgm:spPr/>
      <dgm:t>
        <a:bodyPr/>
        <a:lstStyle/>
        <a:p>
          <a:r>
            <a:rPr lang="en-US" dirty="0"/>
            <a:t>GSTR-2A</a:t>
          </a:r>
        </a:p>
      </dgm:t>
    </dgm:pt>
    <dgm:pt modelId="{2D7DD9DD-C9FB-4EBC-BC84-FA4E3D167D0E}" type="parTrans" cxnId="{4DAF5976-D1BB-490F-9875-54DD299BE4D1}">
      <dgm:prSet/>
      <dgm:spPr/>
      <dgm:t>
        <a:bodyPr/>
        <a:lstStyle/>
        <a:p>
          <a:endParaRPr lang="en-US"/>
        </a:p>
      </dgm:t>
    </dgm:pt>
    <dgm:pt modelId="{32DCF148-BF1F-4DA3-8A4F-3848C28954FD}" type="sibTrans" cxnId="{4DAF5976-D1BB-490F-9875-54DD299BE4D1}">
      <dgm:prSet/>
      <dgm:spPr/>
      <dgm:t>
        <a:bodyPr/>
        <a:lstStyle/>
        <a:p>
          <a:endParaRPr lang="en-US"/>
        </a:p>
      </dgm:t>
    </dgm:pt>
    <dgm:pt modelId="{22F3B5AB-A605-48AB-8465-77796CB600A4}">
      <dgm:prSet phldrT="[Text]" custT="1"/>
      <dgm:spPr/>
      <dgm:t>
        <a:bodyPr/>
        <a:lstStyle/>
        <a:p>
          <a:r>
            <a:rPr lang="en-US" sz="1800" dirty="0"/>
            <a:t>Make additions, modifications and deletions from 11th to 15</a:t>
          </a:r>
          <a:r>
            <a:rPr lang="en-US" sz="1800" baseline="30000" dirty="0"/>
            <a:t>th</a:t>
          </a:r>
          <a:r>
            <a:rPr lang="en-US" sz="1800" dirty="0"/>
            <a:t> -</a:t>
          </a:r>
          <a:r>
            <a:rPr lang="en-US" sz="1800" dirty="0">
              <a:solidFill>
                <a:srgbClr val="FF0000"/>
              </a:solidFill>
            </a:rPr>
            <a:t>5 options – Accept, Reject, Modify, Add, </a:t>
          </a:r>
          <a:r>
            <a:rPr lang="en-US" sz="1800">
              <a:solidFill>
                <a:srgbClr val="FF0000"/>
              </a:solidFill>
            </a:rPr>
            <a:t>Do nothing</a:t>
          </a:r>
          <a:endParaRPr lang="en-US" sz="1800" dirty="0"/>
        </a:p>
      </dgm:t>
    </dgm:pt>
    <dgm:pt modelId="{F1D775F6-B8B9-43F4-BBAA-0C451EB7756A}" type="parTrans" cxnId="{9BBBB955-BE4C-47D2-8A02-77A1841BB38F}">
      <dgm:prSet/>
      <dgm:spPr/>
      <dgm:t>
        <a:bodyPr/>
        <a:lstStyle/>
        <a:p>
          <a:endParaRPr lang="en-US"/>
        </a:p>
      </dgm:t>
    </dgm:pt>
    <dgm:pt modelId="{8ECB7DB1-727F-4701-8B71-F4E1CF954195}" type="sibTrans" cxnId="{9BBBB955-BE4C-47D2-8A02-77A1841BB38F}">
      <dgm:prSet/>
      <dgm:spPr/>
      <dgm:t>
        <a:bodyPr/>
        <a:lstStyle/>
        <a:p>
          <a:endParaRPr lang="en-US"/>
        </a:p>
      </dgm:t>
    </dgm:pt>
    <dgm:pt modelId="{ECC58CCD-1800-414E-8A5E-5D138F1F6DBC}">
      <dgm:prSet phldrT="[Text]"/>
      <dgm:spPr/>
      <dgm:t>
        <a:bodyPr/>
        <a:lstStyle/>
        <a:p>
          <a:r>
            <a:rPr lang="en-US" dirty="0"/>
            <a:t>GSTR-2</a:t>
          </a:r>
        </a:p>
      </dgm:t>
    </dgm:pt>
    <dgm:pt modelId="{F4C99113-3C04-4A45-9991-72D346DF8BDA}" type="parTrans" cxnId="{B56D4FB1-A88D-4A15-99CD-047AFCF9C7D9}">
      <dgm:prSet/>
      <dgm:spPr/>
      <dgm:t>
        <a:bodyPr/>
        <a:lstStyle/>
        <a:p>
          <a:endParaRPr lang="en-US"/>
        </a:p>
      </dgm:t>
    </dgm:pt>
    <dgm:pt modelId="{34501F93-8D74-4459-BE5F-49084E267788}" type="sibTrans" cxnId="{B56D4FB1-A88D-4A15-99CD-047AFCF9C7D9}">
      <dgm:prSet/>
      <dgm:spPr/>
      <dgm:t>
        <a:bodyPr/>
        <a:lstStyle/>
        <a:p>
          <a:endParaRPr lang="en-US"/>
        </a:p>
      </dgm:t>
    </dgm:pt>
    <dgm:pt modelId="{93AF0599-93D2-4BE3-92C7-5C59C05A8C48}">
      <dgm:prSet phldrT="[Text]" custT="1"/>
      <dgm:spPr/>
      <dgm:t>
        <a:bodyPr/>
        <a:lstStyle/>
        <a:p>
          <a:r>
            <a:rPr lang="en-US" sz="1800" dirty="0"/>
            <a:t>Additions, modifications and deletions by recipient will be made available to supplier and submitted on 15</a:t>
          </a:r>
          <a:r>
            <a:rPr lang="en-US" sz="1800" baseline="30000" dirty="0"/>
            <a:t>th</a:t>
          </a:r>
          <a:r>
            <a:rPr lang="en-US" sz="1800" dirty="0"/>
            <a:t>  </a:t>
          </a:r>
          <a:endParaRPr lang="en-US" sz="1800" dirty="0">
            <a:solidFill>
              <a:srgbClr val="FF0000"/>
            </a:solidFill>
          </a:endParaRPr>
        </a:p>
      </dgm:t>
    </dgm:pt>
    <dgm:pt modelId="{5E344CBF-7C4D-41CB-A10E-139D060D58EF}" type="sibTrans" cxnId="{026CCDDB-738E-4C12-B403-1EDA9620E0A0}">
      <dgm:prSet/>
      <dgm:spPr/>
      <dgm:t>
        <a:bodyPr/>
        <a:lstStyle/>
        <a:p>
          <a:endParaRPr lang="en-US"/>
        </a:p>
      </dgm:t>
    </dgm:pt>
    <dgm:pt modelId="{EB4D5773-CEE3-4AA5-91A2-F5FEC86F6AE1}" type="parTrans" cxnId="{026CCDDB-738E-4C12-B403-1EDA9620E0A0}">
      <dgm:prSet/>
      <dgm:spPr/>
      <dgm:t>
        <a:bodyPr/>
        <a:lstStyle/>
        <a:p>
          <a:endParaRPr lang="en-US"/>
        </a:p>
      </dgm:t>
    </dgm:pt>
    <dgm:pt modelId="{74DA56B4-E3E8-418C-B643-E892CE15D703}">
      <dgm:prSet phldrT="[Text]"/>
      <dgm:spPr/>
      <dgm:t>
        <a:bodyPr/>
        <a:lstStyle/>
        <a:p>
          <a:r>
            <a:rPr lang="en-US" dirty="0"/>
            <a:t>GSTR-1A</a:t>
          </a:r>
        </a:p>
      </dgm:t>
    </dgm:pt>
    <dgm:pt modelId="{BD96DCB9-E72E-4141-93FE-81F98821FC0A}" type="parTrans" cxnId="{E2170768-4186-40B0-9A5E-409133934536}">
      <dgm:prSet/>
      <dgm:spPr/>
      <dgm:t>
        <a:bodyPr/>
        <a:lstStyle/>
        <a:p>
          <a:endParaRPr lang="en-US"/>
        </a:p>
      </dgm:t>
    </dgm:pt>
    <dgm:pt modelId="{0AC01D6C-A198-4ED0-8930-1B776805D4D3}" type="sibTrans" cxnId="{E2170768-4186-40B0-9A5E-409133934536}">
      <dgm:prSet/>
      <dgm:spPr/>
      <dgm:t>
        <a:bodyPr/>
        <a:lstStyle/>
        <a:p>
          <a:endParaRPr lang="en-US"/>
        </a:p>
      </dgm:t>
    </dgm:pt>
    <dgm:pt modelId="{DF4D767C-AE93-4015-B68F-3102993EFB6E}">
      <dgm:prSet phldrT="[Text]" custT="1"/>
      <dgm:spPr/>
      <dgm:t>
        <a:bodyPr/>
        <a:lstStyle/>
        <a:p>
          <a:r>
            <a:rPr lang="en-US" sz="1800" dirty="0"/>
            <a:t>Corrections in Form GSTR-2 will be made available to supplier</a:t>
          </a:r>
        </a:p>
      </dgm:t>
    </dgm:pt>
    <dgm:pt modelId="{706E5EB7-2139-4D7A-B0E1-F1D4555329D4}" type="parTrans" cxnId="{8AF757EA-FA57-47FF-8CA1-BFB2B9F8C50C}">
      <dgm:prSet/>
      <dgm:spPr/>
      <dgm:t>
        <a:bodyPr/>
        <a:lstStyle/>
        <a:p>
          <a:endParaRPr lang="en-US"/>
        </a:p>
      </dgm:t>
    </dgm:pt>
    <dgm:pt modelId="{4001C0FF-0C6F-487A-88E9-DF617B01FB98}" type="sibTrans" cxnId="{8AF757EA-FA57-47FF-8CA1-BFB2B9F8C50C}">
      <dgm:prSet/>
      <dgm:spPr/>
      <dgm:t>
        <a:bodyPr/>
        <a:lstStyle/>
        <a:p>
          <a:endParaRPr lang="en-US"/>
        </a:p>
      </dgm:t>
    </dgm:pt>
    <dgm:pt modelId="{1C0F3693-5B9E-4E5F-BCEA-AFB0296C56F5}">
      <dgm:prSet phldrT="[Text]" custT="1"/>
      <dgm:spPr/>
      <dgm:t>
        <a:bodyPr/>
        <a:lstStyle/>
        <a:p>
          <a:r>
            <a:rPr lang="en-US" sz="1800" dirty="0"/>
            <a:t>Data will be auto populated</a:t>
          </a:r>
        </a:p>
      </dgm:t>
    </dgm:pt>
    <dgm:pt modelId="{F04F8158-D666-4654-97BD-B6CD691E2A7C}" type="parTrans" cxnId="{E2330C34-2B8F-4C28-B187-0808A9A126BB}">
      <dgm:prSet/>
      <dgm:spPr/>
      <dgm:t>
        <a:bodyPr/>
        <a:lstStyle/>
        <a:p>
          <a:endParaRPr lang="en-US"/>
        </a:p>
      </dgm:t>
    </dgm:pt>
    <dgm:pt modelId="{B157F566-990A-4A2B-B196-70F9338ECA81}" type="sibTrans" cxnId="{E2330C34-2B8F-4C28-B187-0808A9A126BB}">
      <dgm:prSet/>
      <dgm:spPr/>
      <dgm:t>
        <a:bodyPr/>
        <a:lstStyle/>
        <a:p>
          <a:endParaRPr lang="en-US"/>
        </a:p>
      </dgm:t>
    </dgm:pt>
    <dgm:pt modelId="{71F33397-0D92-452F-8793-20DFD140FAF2}">
      <dgm:prSet phldrT="[Text]" custT="1"/>
      <dgm:spPr/>
      <dgm:t>
        <a:bodyPr/>
        <a:lstStyle/>
        <a:p>
          <a:r>
            <a:rPr lang="en-US" sz="1800" dirty="0"/>
            <a:t>Supplier has to accept or reject adjustments by 17th</a:t>
          </a:r>
        </a:p>
      </dgm:t>
    </dgm:pt>
    <dgm:pt modelId="{578E1ED5-C2A9-4CDD-B2F0-33CAB6C25A9A}" type="parTrans" cxnId="{EF537533-F9A1-4766-AC52-929F8DEF3BA2}">
      <dgm:prSet/>
      <dgm:spPr/>
      <dgm:t>
        <a:bodyPr/>
        <a:lstStyle/>
        <a:p>
          <a:endParaRPr lang="en-US"/>
        </a:p>
      </dgm:t>
    </dgm:pt>
    <dgm:pt modelId="{248A3D52-A91E-4E8B-8113-14262901E894}" type="sibTrans" cxnId="{EF537533-F9A1-4766-AC52-929F8DEF3BA2}">
      <dgm:prSet/>
      <dgm:spPr/>
      <dgm:t>
        <a:bodyPr/>
        <a:lstStyle/>
        <a:p>
          <a:endParaRPr lang="en-US"/>
        </a:p>
      </dgm:t>
    </dgm:pt>
    <dgm:pt modelId="{13695005-E990-4D3F-938E-5CE747BF6723}">
      <dgm:prSet phldrT="[Text]"/>
      <dgm:spPr/>
      <dgm:t>
        <a:bodyPr/>
        <a:lstStyle/>
        <a:p>
          <a:r>
            <a:rPr lang="en-US" dirty="0"/>
            <a:t>GSTR-3</a:t>
          </a:r>
        </a:p>
      </dgm:t>
    </dgm:pt>
    <dgm:pt modelId="{68476226-764A-4E2D-B7BF-79634F227B37}" type="parTrans" cxnId="{DA739545-919D-441F-8010-28DA1AA1DCA2}">
      <dgm:prSet/>
      <dgm:spPr/>
      <dgm:t>
        <a:bodyPr/>
        <a:lstStyle/>
        <a:p>
          <a:endParaRPr lang="en-US"/>
        </a:p>
      </dgm:t>
    </dgm:pt>
    <dgm:pt modelId="{45A2C31D-73EE-4BB1-A5D3-FC5F4DE37EBB}" type="sibTrans" cxnId="{DA739545-919D-441F-8010-28DA1AA1DCA2}">
      <dgm:prSet/>
      <dgm:spPr/>
      <dgm:t>
        <a:bodyPr/>
        <a:lstStyle/>
        <a:p>
          <a:endParaRPr lang="en-US"/>
        </a:p>
      </dgm:t>
    </dgm:pt>
    <dgm:pt modelId="{53E413E1-B51D-4156-B1FC-C1619FAFCB8F}">
      <dgm:prSet phldrT="[Text]" custT="1"/>
      <dgm:spPr/>
      <dgm:t>
        <a:bodyPr/>
        <a:lstStyle/>
        <a:p>
          <a:r>
            <a:rPr lang="en-US" sz="1800" dirty="0"/>
            <a:t>Auto-populated return will be available for submission along with the payment on 20</a:t>
          </a:r>
          <a:r>
            <a:rPr lang="en-US" sz="1800" baseline="30000" dirty="0"/>
            <a:t>th</a:t>
          </a:r>
          <a:r>
            <a:rPr lang="en-US" sz="1800" dirty="0">
              <a:solidFill>
                <a:srgbClr val="FF0000"/>
              </a:solidFill>
            </a:rPr>
            <a:t> between 18</a:t>
          </a:r>
          <a:r>
            <a:rPr lang="en-US" sz="1800" baseline="30000" dirty="0">
              <a:solidFill>
                <a:srgbClr val="FF0000"/>
              </a:solidFill>
            </a:rPr>
            <a:t>th</a:t>
          </a:r>
          <a:r>
            <a:rPr lang="en-US" sz="1800" dirty="0">
              <a:solidFill>
                <a:srgbClr val="FF0000"/>
              </a:solidFill>
            </a:rPr>
            <a:t> to 20</a:t>
          </a:r>
          <a:r>
            <a:rPr lang="en-US" sz="1800" baseline="30000" dirty="0">
              <a:solidFill>
                <a:srgbClr val="FF0000"/>
              </a:solidFill>
            </a:rPr>
            <a:t>th</a:t>
          </a:r>
          <a:r>
            <a:rPr lang="en-US" sz="1800" dirty="0">
              <a:solidFill>
                <a:srgbClr val="FF0000"/>
              </a:solidFill>
            </a:rPr>
            <a:t> </a:t>
          </a:r>
        </a:p>
      </dgm:t>
    </dgm:pt>
    <dgm:pt modelId="{E418BAA2-7972-4E49-BB3E-F1E8272CF1B5}" type="parTrans" cxnId="{82E65388-674A-42F0-A9E2-B3FD4B9810B1}">
      <dgm:prSet/>
      <dgm:spPr/>
      <dgm:t>
        <a:bodyPr/>
        <a:lstStyle/>
        <a:p>
          <a:endParaRPr lang="en-US"/>
        </a:p>
      </dgm:t>
    </dgm:pt>
    <dgm:pt modelId="{DBF4200B-FD6F-4753-AC9B-B5D532FE8885}" type="sibTrans" cxnId="{82E65388-674A-42F0-A9E2-B3FD4B9810B1}">
      <dgm:prSet/>
      <dgm:spPr/>
      <dgm:t>
        <a:bodyPr/>
        <a:lstStyle/>
        <a:p>
          <a:endParaRPr lang="en-US"/>
        </a:p>
      </dgm:t>
    </dgm:pt>
    <dgm:pt modelId="{AD9F47D8-8539-414C-BF7B-BB3AE101E290}" type="pres">
      <dgm:prSet presAssocID="{8217BE60-A554-4AF8-86DD-8F0C2FE55919}" presName="Name0" presStyleCnt="0">
        <dgm:presLayoutVars>
          <dgm:dir/>
          <dgm:animOne val="branch"/>
          <dgm:animLvl val="lvl"/>
        </dgm:presLayoutVars>
      </dgm:prSet>
      <dgm:spPr/>
    </dgm:pt>
    <dgm:pt modelId="{B28FEA53-9A9A-43B1-8A9F-0F5E650C9974}" type="pres">
      <dgm:prSet presAssocID="{031328F3-5BFE-4C13-8C45-ACA38E61B6FD}" presName="chaos" presStyleCnt="0"/>
      <dgm:spPr/>
    </dgm:pt>
    <dgm:pt modelId="{C0D69271-E3C3-41BC-B012-E3BF41066B74}" type="pres">
      <dgm:prSet presAssocID="{031328F3-5BFE-4C13-8C45-ACA38E61B6FD}" presName="parTx1" presStyleLbl="revTx" presStyleIdx="0" presStyleCnt="9"/>
      <dgm:spPr/>
    </dgm:pt>
    <dgm:pt modelId="{3E3B012D-47B7-49CA-913F-B81FB690C097}" type="pres">
      <dgm:prSet presAssocID="{031328F3-5BFE-4C13-8C45-ACA38E61B6FD}" presName="desTx1" presStyleLbl="revTx" presStyleIdx="1" presStyleCnt="9" custScaleX="145441" custScaleY="217705" custLinFactNeighborX="10084" custLinFactNeighborY="68247">
        <dgm:presLayoutVars>
          <dgm:bulletEnabled val="1"/>
        </dgm:presLayoutVars>
      </dgm:prSet>
      <dgm:spPr/>
    </dgm:pt>
    <dgm:pt modelId="{AD6A1C0A-5FA3-4E4D-95CE-07A31658D448}" type="pres">
      <dgm:prSet presAssocID="{031328F3-5BFE-4C13-8C45-ACA38E61B6FD}" presName="c1" presStyleLbl="node1" presStyleIdx="0" presStyleCnt="19"/>
      <dgm:spPr/>
    </dgm:pt>
    <dgm:pt modelId="{E97726C4-8C30-4B7B-BA13-144ECD37AD50}" type="pres">
      <dgm:prSet presAssocID="{031328F3-5BFE-4C13-8C45-ACA38E61B6FD}" presName="c2" presStyleLbl="node1" presStyleIdx="1" presStyleCnt="19"/>
      <dgm:spPr/>
    </dgm:pt>
    <dgm:pt modelId="{94DA46EE-910B-422C-9F13-BAB9BB3BD5E3}" type="pres">
      <dgm:prSet presAssocID="{031328F3-5BFE-4C13-8C45-ACA38E61B6FD}" presName="c3" presStyleLbl="node1" presStyleIdx="2" presStyleCnt="19"/>
      <dgm:spPr/>
    </dgm:pt>
    <dgm:pt modelId="{0A0D12B8-4C9A-4435-9965-8DA460CBA873}" type="pres">
      <dgm:prSet presAssocID="{031328F3-5BFE-4C13-8C45-ACA38E61B6FD}" presName="c4" presStyleLbl="node1" presStyleIdx="3" presStyleCnt="19"/>
      <dgm:spPr/>
    </dgm:pt>
    <dgm:pt modelId="{0B599E6F-5AC8-4377-82B3-448F293527CF}" type="pres">
      <dgm:prSet presAssocID="{031328F3-5BFE-4C13-8C45-ACA38E61B6FD}" presName="c5" presStyleLbl="node1" presStyleIdx="4" presStyleCnt="19"/>
      <dgm:spPr/>
    </dgm:pt>
    <dgm:pt modelId="{AE1C5111-CD17-4241-B737-89C17FCAA88E}" type="pres">
      <dgm:prSet presAssocID="{031328F3-5BFE-4C13-8C45-ACA38E61B6FD}" presName="c6" presStyleLbl="node1" presStyleIdx="5" presStyleCnt="19"/>
      <dgm:spPr/>
    </dgm:pt>
    <dgm:pt modelId="{8DD1A2A4-D738-4399-8034-4EDF4BBE40C7}" type="pres">
      <dgm:prSet presAssocID="{031328F3-5BFE-4C13-8C45-ACA38E61B6FD}" presName="c7" presStyleLbl="node1" presStyleIdx="6" presStyleCnt="19"/>
      <dgm:spPr/>
    </dgm:pt>
    <dgm:pt modelId="{C8761CD1-F5E0-4AF6-A8B1-C8D5C1AB855D}" type="pres">
      <dgm:prSet presAssocID="{031328F3-5BFE-4C13-8C45-ACA38E61B6FD}" presName="c8" presStyleLbl="node1" presStyleIdx="7" presStyleCnt="19"/>
      <dgm:spPr/>
    </dgm:pt>
    <dgm:pt modelId="{E5BC5444-C957-4090-A217-FA43451955B1}" type="pres">
      <dgm:prSet presAssocID="{031328F3-5BFE-4C13-8C45-ACA38E61B6FD}" presName="c9" presStyleLbl="node1" presStyleIdx="8" presStyleCnt="19"/>
      <dgm:spPr/>
    </dgm:pt>
    <dgm:pt modelId="{C2AEB342-3768-4BEE-AF57-46F1251C23A8}" type="pres">
      <dgm:prSet presAssocID="{031328F3-5BFE-4C13-8C45-ACA38E61B6FD}" presName="c10" presStyleLbl="node1" presStyleIdx="9" presStyleCnt="19"/>
      <dgm:spPr/>
    </dgm:pt>
    <dgm:pt modelId="{694C49D7-E38D-4F9A-AE0D-46C73DDE0EBC}" type="pres">
      <dgm:prSet presAssocID="{031328F3-5BFE-4C13-8C45-ACA38E61B6FD}" presName="c11" presStyleLbl="node1" presStyleIdx="10" presStyleCnt="19"/>
      <dgm:spPr/>
    </dgm:pt>
    <dgm:pt modelId="{4FC02D27-CA10-4E9F-B1E2-55E63FFE6D6F}" type="pres">
      <dgm:prSet presAssocID="{031328F3-5BFE-4C13-8C45-ACA38E61B6FD}" presName="c12" presStyleLbl="node1" presStyleIdx="11" presStyleCnt="19"/>
      <dgm:spPr/>
    </dgm:pt>
    <dgm:pt modelId="{CCC47BDC-9322-4E1B-BDF2-EE2FA3C04EB4}" type="pres">
      <dgm:prSet presAssocID="{031328F3-5BFE-4C13-8C45-ACA38E61B6FD}" presName="c13" presStyleLbl="node1" presStyleIdx="12" presStyleCnt="19"/>
      <dgm:spPr/>
    </dgm:pt>
    <dgm:pt modelId="{3DC0E801-10C3-41A8-9550-AFE5639EC0B3}" type="pres">
      <dgm:prSet presAssocID="{031328F3-5BFE-4C13-8C45-ACA38E61B6FD}" presName="c14" presStyleLbl="node1" presStyleIdx="13" presStyleCnt="19"/>
      <dgm:spPr/>
    </dgm:pt>
    <dgm:pt modelId="{B1DF893A-1ED2-4AEB-B5E2-039FDD471CC5}" type="pres">
      <dgm:prSet presAssocID="{031328F3-5BFE-4C13-8C45-ACA38E61B6FD}" presName="c15" presStyleLbl="node1" presStyleIdx="14" presStyleCnt="19"/>
      <dgm:spPr/>
    </dgm:pt>
    <dgm:pt modelId="{2E05B83E-E4CB-4558-AAA7-83AF1539F821}" type="pres">
      <dgm:prSet presAssocID="{031328F3-5BFE-4C13-8C45-ACA38E61B6FD}" presName="c16" presStyleLbl="node1" presStyleIdx="15" presStyleCnt="19"/>
      <dgm:spPr/>
    </dgm:pt>
    <dgm:pt modelId="{D7576EA8-1678-48A1-AB24-BFDE0E0834D4}" type="pres">
      <dgm:prSet presAssocID="{031328F3-5BFE-4C13-8C45-ACA38E61B6FD}" presName="c17" presStyleLbl="node1" presStyleIdx="16" presStyleCnt="19"/>
      <dgm:spPr/>
    </dgm:pt>
    <dgm:pt modelId="{DF2221B5-F5AA-4C17-9150-0F74105FDE06}" type="pres">
      <dgm:prSet presAssocID="{031328F3-5BFE-4C13-8C45-ACA38E61B6FD}" presName="c18" presStyleLbl="node1" presStyleIdx="17" presStyleCnt="19"/>
      <dgm:spPr/>
    </dgm:pt>
    <dgm:pt modelId="{9F778C37-DC2C-4149-B2B5-B6CCF5A72426}" type="pres">
      <dgm:prSet presAssocID="{25D438CC-C700-4EC8-915E-6F9661303AFD}" presName="chevronComposite1" presStyleCnt="0"/>
      <dgm:spPr/>
    </dgm:pt>
    <dgm:pt modelId="{EAEDD6DE-4A3B-4B99-A74E-C8653FF627C1}" type="pres">
      <dgm:prSet presAssocID="{25D438CC-C700-4EC8-915E-6F9661303AFD}" presName="chevron1" presStyleLbl="sibTrans2D1" presStyleIdx="0" presStyleCnt="4"/>
      <dgm:spPr/>
    </dgm:pt>
    <dgm:pt modelId="{DE296563-7EF2-47E1-8FA5-42C557E3AC8B}" type="pres">
      <dgm:prSet presAssocID="{25D438CC-C700-4EC8-915E-6F9661303AFD}" presName="spChevron1" presStyleCnt="0"/>
      <dgm:spPr/>
    </dgm:pt>
    <dgm:pt modelId="{EB23F4EB-39D1-4140-BA82-8D3B8B8B95D9}" type="pres">
      <dgm:prSet presAssocID="{DA1D4306-77C3-450D-9EF5-0827202B8A36}" presName="middle" presStyleCnt="0"/>
      <dgm:spPr/>
    </dgm:pt>
    <dgm:pt modelId="{D45723AD-6864-4A37-A43A-CACD5FE8AF30}" type="pres">
      <dgm:prSet presAssocID="{DA1D4306-77C3-450D-9EF5-0827202B8A36}" presName="parTxMid" presStyleLbl="revTx" presStyleIdx="2" presStyleCnt="9"/>
      <dgm:spPr/>
    </dgm:pt>
    <dgm:pt modelId="{8B4E7995-EDDE-4BAE-8924-E8AB59613AF5}" type="pres">
      <dgm:prSet presAssocID="{DA1D4306-77C3-450D-9EF5-0827202B8A36}" presName="desTxMid" presStyleLbl="revTx" presStyleIdx="3" presStyleCnt="9" custScaleX="145441" custScaleY="217705" custLinFactNeighborX="10072" custLinFactNeighborY="68247">
        <dgm:presLayoutVars>
          <dgm:bulletEnabled val="1"/>
        </dgm:presLayoutVars>
      </dgm:prSet>
      <dgm:spPr/>
    </dgm:pt>
    <dgm:pt modelId="{3C8BCF37-5DDE-46A3-9A44-379E9ED7B0A8}" type="pres">
      <dgm:prSet presAssocID="{DA1D4306-77C3-450D-9EF5-0827202B8A36}" presName="spMid" presStyleCnt="0"/>
      <dgm:spPr/>
    </dgm:pt>
    <dgm:pt modelId="{64A2FF1A-DAAE-45F3-BE02-F278F0B7E73D}" type="pres">
      <dgm:prSet presAssocID="{32DCF148-BF1F-4DA3-8A4F-3848C28954FD}" presName="chevronComposite1" presStyleCnt="0"/>
      <dgm:spPr/>
    </dgm:pt>
    <dgm:pt modelId="{4F9D1501-0255-443A-AFB6-F372A824F406}" type="pres">
      <dgm:prSet presAssocID="{32DCF148-BF1F-4DA3-8A4F-3848C28954FD}" presName="chevron1" presStyleLbl="sibTrans2D1" presStyleIdx="1" presStyleCnt="4"/>
      <dgm:spPr/>
    </dgm:pt>
    <dgm:pt modelId="{6B48CCD5-31F3-4A0C-963D-7A080821BACC}" type="pres">
      <dgm:prSet presAssocID="{32DCF148-BF1F-4DA3-8A4F-3848C28954FD}" presName="spChevron1" presStyleCnt="0"/>
      <dgm:spPr/>
    </dgm:pt>
    <dgm:pt modelId="{2FDB1952-36FC-4E97-A32D-5E14EFB3D362}" type="pres">
      <dgm:prSet presAssocID="{ECC58CCD-1800-414E-8A5E-5D138F1F6DBC}" presName="middle" presStyleCnt="0"/>
      <dgm:spPr/>
    </dgm:pt>
    <dgm:pt modelId="{A67C0B3D-BEA6-4B2D-9EC8-9D999C9E7919}" type="pres">
      <dgm:prSet presAssocID="{ECC58CCD-1800-414E-8A5E-5D138F1F6DBC}" presName="parTxMid" presStyleLbl="revTx" presStyleIdx="4" presStyleCnt="9"/>
      <dgm:spPr/>
    </dgm:pt>
    <dgm:pt modelId="{018F7FB8-CCA1-4CE4-9209-817D5752C9E6}" type="pres">
      <dgm:prSet presAssocID="{ECC58CCD-1800-414E-8A5E-5D138F1F6DBC}" presName="desTxMid" presStyleLbl="revTx" presStyleIdx="5" presStyleCnt="9" custScaleX="157884" custScaleY="217705" custLinFactNeighborX="10072" custLinFactNeighborY="68247">
        <dgm:presLayoutVars>
          <dgm:bulletEnabled val="1"/>
        </dgm:presLayoutVars>
      </dgm:prSet>
      <dgm:spPr/>
    </dgm:pt>
    <dgm:pt modelId="{5DC8C300-E9D3-4470-8276-33A001C90AF8}" type="pres">
      <dgm:prSet presAssocID="{ECC58CCD-1800-414E-8A5E-5D138F1F6DBC}" presName="spMid" presStyleCnt="0"/>
      <dgm:spPr/>
    </dgm:pt>
    <dgm:pt modelId="{170FB356-C16B-416B-8DAF-6BE0ADB45124}" type="pres">
      <dgm:prSet presAssocID="{34501F93-8D74-4459-BE5F-49084E267788}" presName="chevronComposite1" presStyleCnt="0"/>
      <dgm:spPr/>
    </dgm:pt>
    <dgm:pt modelId="{F7EAF13E-CFBB-45F1-917F-679F497A5E9E}" type="pres">
      <dgm:prSet presAssocID="{34501F93-8D74-4459-BE5F-49084E267788}" presName="chevron1" presStyleLbl="sibTrans2D1" presStyleIdx="2" presStyleCnt="4"/>
      <dgm:spPr/>
    </dgm:pt>
    <dgm:pt modelId="{4951ED04-1C2F-4EF2-91DD-EE9F08060B90}" type="pres">
      <dgm:prSet presAssocID="{34501F93-8D74-4459-BE5F-49084E267788}" presName="spChevron1" presStyleCnt="0"/>
      <dgm:spPr/>
    </dgm:pt>
    <dgm:pt modelId="{F0C5C4CA-AC9E-494C-A30B-7CEA10378039}" type="pres">
      <dgm:prSet presAssocID="{74DA56B4-E3E8-418C-B643-E892CE15D703}" presName="middle" presStyleCnt="0"/>
      <dgm:spPr/>
    </dgm:pt>
    <dgm:pt modelId="{075977D0-89CC-46DD-98E4-CA4E4BD1B1B7}" type="pres">
      <dgm:prSet presAssocID="{74DA56B4-E3E8-418C-B643-E892CE15D703}" presName="parTxMid" presStyleLbl="revTx" presStyleIdx="6" presStyleCnt="9"/>
      <dgm:spPr/>
    </dgm:pt>
    <dgm:pt modelId="{58CF74BC-9A50-4ECB-8309-F7F678288137}" type="pres">
      <dgm:prSet presAssocID="{74DA56B4-E3E8-418C-B643-E892CE15D703}" presName="desTxMid" presStyleLbl="revTx" presStyleIdx="7" presStyleCnt="9" custScaleX="145441" custScaleY="291705" custLinFactY="6407" custLinFactNeighborX="21327" custLinFactNeighborY="100000">
        <dgm:presLayoutVars>
          <dgm:bulletEnabled val="1"/>
        </dgm:presLayoutVars>
      </dgm:prSet>
      <dgm:spPr/>
    </dgm:pt>
    <dgm:pt modelId="{32D4676B-BDBA-430E-8A7E-62F1F158998B}" type="pres">
      <dgm:prSet presAssocID="{74DA56B4-E3E8-418C-B643-E892CE15D703}" presName="spMid" presStyleCnt="0"/>
      <dgm:spPr/>
    </dgm:pt>
    <dgm:pt modelId="{5293F202-41CE-458B-AAC1-4614B8ADC698}" type="pres">
      <dgm:prSet presAssocID="{0AC01D6C-A198-4ED0-8930-1B776805D4D3}" presName="chevronComposite1" presStyleCnt="0"/>
      <dgm:spPr/>
    </dgm:pt>
    <dgm:pt modelId="{6C7C8927-3504-4E4B-9B71-E6567E8F03A5}" type="pres">
      <dgm:prSet presAssocID="{0AC01D6C-A198-4ED0-8930-1B776805D4D3}" presName="chevron1" presStyleLbl="sibTrans2D1" presStyleIdx="3" presStyleCnt="4"/>
      <dgm:spPr/>
    </dgm:pt>
    <dgm:pt modelId="{32EACD6B-DB10-4DEF-8DB9-23F83E5862AC}" type="pres">
      <dgm:prSet presAssocID="{0AC01D6C-A198-4ED0-8930-1B776805D4D3}" presName="spChevron1" presStyleCnt="0"/>
      <dgm:spPr/>
    </dgm:pt>
    <dgm:pt modelId="{18C8BD40-1BFB-497B-890E-54D65D1ED529}" type="pres">
      <dgm:prSet presAssocID="{13695005-E990-4D3F-938E-5CE747BF6723}" presName="last" presStyleCnt="0"/>
      <dgm:spPr/>
    </dgm:pt>
    <dgm:pt modelId="{47C5B300-C8CE-4E4F-A79F-7A5F8BA2139F}" type="pres">
      <dgm:prSet presAssocID="{13695005-E990-4D3F-938E-5CE747BF6723}" presName="circleTx" presStyleLbl="node1" presStyleIdx="18" presStyleCnt="19"/>
      <dgm:spPr/>
    </dgm:pt>
    <dgm:pt modelId="{BF3626DE-7334-4342-8753-9030763EE938}" type="pres">
      <dgm:prSet presAssocID="{13695005-E990-4D3F-938E-5CE747BF6723}" presName="desTxN" presStyleLbl="revTx" presStyleIdx="8" presStyleCnt="9" custScaleX="145441" custScaleY="217705" custLinFactNeighborX="10072" custLinFactNeighborY="68247">
        <dgm:presLayoutVars>
          <dgm:bulletEnabled val="1"/>
        </dgm:presLayoutVars>
      </dgm:prSet>
      <dgm:spPr/>
    </dgm:pt>
    <dgm:pt modelId="{E2DE3B94-889D-4B1B-9A74-6C801A03558F}" type="pres">
      <dgm:prSet presAssocID="{13695005-E990-4D3F-938E-5CE747BF6723}" presName="spN" presStyleCnt="0"/>
      <dgm:spPr/>
    </dgm:pt>
  </dgm:ptLst>
  <dgm:cxnLst>
    <dgm:cxn modelId="{253B0926-E27C-4C81-8C56-0C8F97F9D867}" type="presOf" srcId="{031328F3-5BFE-4C13-8C45-ACA38E61B6FD}" destId="{C0D69271-E3C3-41BC-B012-E3BF41066B74}" srcOrd="0" destOrd="0" presId="urn:microsoft.com/office/officeart/2009/3/layout/RandomtoResultProcess"/>
    <dgm:cxn modelId="{C8A79D32-CF0B-4C84-94B4-A4FBE977C11B}" type="presOf" srcId="{ECC58CCD-1800-414E-8A5E-5D138F1F6DBC}" destId="{A67C0B3D-BEA6-4B2D-9EC8-9D999C9E7919}" srcOrd="0" destOrd="0" presId="urn:microsoft.com/office/officeart/2009/3/layout/RandomtoResultProcess"/>
    <dgm:cxn modelId="{EF537533-F9A1-4766-AC52-929F8DEF3BA2}" srcId="{74DA56B4-E3E8-418C-B643-E892CE15D703}" destId="{71F33397-0D92-452F-8793-20DFD140FAF2}" srcOrd="1" destOrd="0" parTransId="{578E1ED5-C2A9-4CDD-B2F0-33CAB6C25A9A}" sibTransId="{248A3D52-A91E-4E8B-8113-14262901E894}"/>
    <dgm:cxn modelId="{E2330C34-2B8F-4C28-B187-0808A9A126BB}" srcId="{DA1D4306-77C3-450D-9EF5-0827202B8A36}" destId="{1C0F3693-5B9E-4E5F-BCEA-AFB0296C56F5}" srcOrd="0" destOrd="0" parTransId="{F04F8158-D666-4654-97BD-B6CD691E2A7C}" sibTransId="{B157F566-990A-4A2B-B196-70F9338ECA81}"/>
    <dgm:cxn modelId="{7A963434-E481-46D4-BE6E-B242E93C376E}" type="presOf" srcId="{74DA56B4-E3E8-418C-B643-E892CE15D703}" destId="{075977D0-89CC-46DD-98E4-CA4E4BD1B1B7}" srcOrd="0" destOrd="0" presId="urn:microsoft.com/office/officeart/2009/3/layout/RandomtoResultProcess"/>
    <dgm:cxn modelId="{BF710F37-AA1F-4EF9-A7F6-D981A4E64321}" type="presOf" srcId="{53E413E1-B51D-4156-B1FC-C1619FAFCB8F}" destId="{BF3626DE-7334-4342-8753-9030763EE938}" srcOrd="0" destOrd="0" presId="urn:microsoft.com/office/officeart/2009/3/layout/RandomtoResultProcess"/>
    <dgm:cxn modelId="{DA739545-919D-441F-8010-28DA1AA1DCA2}" srcId="{8217BE60-A554-4AF8-86DD-8F0C2FE55919}" destId="{13695005-E990-4D3F-938E-5CE747BF6723}" srcOrd="4" destOrd="0" parTransId="{68476226-764A-4E2D-B7BF-79634F227B37}" sibTransId="{45A2C31D-73EE-4BB1-A5D3-FC5F4DE37EBB}"/>
    <dgm:cxn modelId="{2964EE65-0744-4CD5-8F33-338EA168E70C}" type="presOf" srcId="{71F33397-0D92-452F-8793-20DFD140FAF2}" destId="{58CF74BC-9A50-4ECB-8309-F7F678288137}" srcOrd="0" destOrd="1" presId="urn:microsoft.com/office/officeart/2009/3/layout/RandomtoResultProcess"/>
    <dgm:cxn modelId="{E2170768-4186-40B0-9A5E-409133934536}" srcId="{8217BE60-A554-4AF8-86DD-8F0C2FE55919}" destId="{74DA56B4-E3E8-418C-B643-E892CE15D703}" srcOrd="3" destOrd="0" parTransId="{BD96DCB9-E72E-4141-93FE-81F98821FC0A}" sibTransId="{0AC01D6C-A198-4ED0-8930-1B776805D4D3}"/>
    <dgm:cxn modelId="{A5CE0D49-C967-4A04-848D-BF47D48C8C44}" type="presOf" srcId="{DF4D767C-AE93-4015-B68F-3102993EFB6E}" destId="{58CF74BC-9A50-4ECB-8309-F7F678288137}" srcOrd="0" destOrd="0" presId="urn:microsoft.com/office/officeart/2009/3/layout/RandomtoResultProcess"/>
    <dgm:cxn modelId="{96A38C6C-8E09-491E-BB1A-9D68C20FE59F}" srcId="{8217BE60-A554-4AF8-86DD-8F0C2FE55919}" destId="{031328F3-5BFE-4C13-8C45-ACA38E61B6FD}" srcOrd="0" destOrd="0" parTransId="{35A03E73-45F9-40FD-BC23-5A4434BCC2AB}" sibTransId="{25D438CC-C700-4EC8-915E-6F9661303AFD}"/>
    <dgm:cxn modelId="{2F82C24E-9A01-4C55-9AFC-6A587EFAC515}" type="presOf" srcId="{93AF0599-93D2-4BE3-92C7-5C59C05A8C48}" destId="{018F7FB8-CCA1-4CE4-9209-817D5752C9E6}" srcOrd="0" destOrd="0" presId="urn:microsoft.com/office/officeart/2009/3/layout/RandomtoResultProcess"/>
    <dgm:cxn modelId="{9BBBB955-BE4C-47D2-8A02-77A1841BB38F}" srcId="{DA1D4306-77C3-450D-9EF5-0827202B8A36}" destId="{22F3B5AB-A605-48AB-8465-77796CB600A4}" srcOrd="1" destOrd="0" parTransId="{F1D775F6-B8B9-43F4-BBAA-0C451EB7756A}" sibTransId="{8ECB7DB1-727F-4701-8B71-F4E1CF954195}"/>
    <dgm:cxn modelId="{4DAF5976-D1BB-490F-9875-54DD299BE4D1}" srcId="{8217BE60-A554-4AF8-86DD-8F0C2FE55919}" destId="{DA1D4306-77C3-450D-9EF5-0827202B8A36}" srcOrd="1" destOrd="0" parTransId="{2D7DD9DD-C9FB-4EBC-BC84-FA4E3D167D0E}" sibTransId="{32DCF148-BF1F-4DA3-8A4F-3848C28954FD}"/>
    <dgm:cxn modelId="{40D0CA56-9DBC-4CAC-AEC8-C4BAF0FD999C}" type="presOf" srcId="{AD9E9899-F8FA-457C-9508-70DBAA4BBF0D}" destId="{3E3B012D-47B7-49CA-913F-B81FB690C097}" srcOrd="0" destOrd="0" presId="urn:microsoft.com/office/officeart/2009/3/layout/RandomtoResultProcess"/>
    <dgm:cxn modelId="{82E65388-674A-42F0-A9E2-B3FD4B9810B1}" srcId="{13695005-E990-4D3F-938E-5CE747BF6723}" destId="{53E413E1-B51D-4156-B1FC-C1619FAFCB8F}" srcOrd="0" destOrd="0" parTransId="{E418BAA2-7972-4E49-BB3E-F1E8272CF1B5}" sibTransId="{DBF4200B-FD6F-4753-AC9B-B5D532FE8885}"/>
    <dgm:cxn modelId="{BD461B8B-2B1F-428F-AE50-4E7A08E899EE}" type="presOf" srcId="{1C0F3693-5B9E-4E5F-BCEA-AFB0296C56F5}" destId="{8B4E7995-EDDE-4BAE-8924-E8AB59613AF5}" srcOrd="0" destOrd="0" presId="urn:microsoft.com/office/officeart/2009/3/layout/RandomtoResultProcess"/>
    <dgm:cxn modelId="{D49EC890-3CE2-49E6-B34F-E4EF8714DABF}" type="presOf" srcId="{22F3B5AB-A605-48AB-8465-77796CB600A4}" destId="{8B4E7995-EDDE-4BAE-8924-E8AB59613AF5}" srcOrd="0" destOrd="1" presId="urn:microsoft.com/office/officeart/2009/3/layout/RandomtoResultProcess"/>
    <dgm:cxn modelId="{B56D4FB1-A88D-4A15-99CD-047AFCF9C7D9}" srcId="{8217BE60-A554-4AF8-86DD-8F0C2FE55919}" destId="{ECC58CCD-1800-414E-8A5E-5D138F1F6DBC}" srcOrd="2" destOrd="0" parTransId="{F4C99113-3C04-4A45-9991-72D346DF8BDA}" sibTransId="{34501F93-8D74-4459-BE5F-49084E267788}"/>
    <dgm:cxn modelId="{057516B3-B396-4B0A-B765-7C394897D532}" srcId="{031328F3-5BFE-4C13-8C45-ACA38E61B6FD}" destId="{AD9E9899-F8FA-457C-9508-70DBAA4BBF0D}" srcOrd="0" destOrd="0" parTransId="{C23E9752-5751-4492-AE5F-4B35097BACD0}" sibTransId="{0DE38E6C-5B07-4039-9CBA-3056DBB16ED7}"/>
    <dgm:cxn modelId="{2E8262B7-8994-4416-BB97-858FD99E20B5}" type="presOf" srcId="{13695005-E990-4D3F-938E-5CE747BF6723}" destId="{47C5B300-C8CE-4E4F-A79F-7A5F8BA2139F}" srcOrd="0" destOrd="0" presId="urn:microsoft.com/office/officeart/2009/3/layout/RandomtoResultProcess"/>
    <dgm:cxn modelId="{7989CDBA-6578-4D33-9359-8E5A5AD6ACD4}" type="presOf" srcId="{DA1D4306-77C3-450D-9EF5-0827202B8A36}" destId="{D45723AD-6864-4A37-A43A-CACD5FE8AF30}" srcOrd="0" destOrd="0" presId="urn:microsoft.com/office/officeart/2009/3/layout/RandomtoResultProcess"/>
    <dgm:cxn modelId="{42E78CCF-7920-461C-8A40-9BF3D12FFD47}" type="presOf" srcId="{8217BE60-A554-4AF8-86DD-8F0C2FE55919}" destId="{AD9F47D8-8539-414C-BF7B-BB3AE101E290}" srcOrd="0" destOrd="0" presId="urn:microsoft.com/office/officeart/2009/3/layout/RandomtoResultProcess"/>
    <dgm:cxn modelId="{026CCDDB-738E-4C12-B403-1EDA9620E0A0}" srcId="{ECC58CCD-1800-414E-8A5E-5D138F1F6DBC}" destId="{93AF0599-93D2-4BE3-92C7-5C59C05A8C48}" srcOrd="0" destOrd="0" parTransId="{EB4D5773-CEE3-4AA5-91A2-F5FEC86F6AE1}" sibTransId="{5E344CBF-7C4D-41CB-A10E-139D060D58EF}"/>
    <dgm:cxn modelId="{8AF757EA-FA57-47FF-8CA1-BFB2B9F8C50C}" srcId="{74DA56B4-E3E8-418C-B643-E892CE15D703}" destId="{DF4D767C-AE93-4015-B68F-3102993EFB6E}" srcOrd="0" destOrd="0" parTransId="{706E5EB7-2139-4D7A-B0E1-F1D4555329D4}" sibTransId="{4001C0FF-0C6F-487A-88E9-DF617B01FB98}"/>
    <dgm:cxn modelId="{6B416FB9-7FC3-41B3-80A5-B60099B1FE7C}" type="presParOf" srcId="{AD9F47D8-8539-414C-BF7B-BB3AE101E290}" destId="{B28FEA53-9A9A-43B1-8A9F-0F5E650C9974}" srcOrd="0" destOrd="0" presId="urn:microsoft.com/office/officeart/2009/3/layout/RandomtoResultProcess"/>
    <dgm:cxn modelId="{714662A2-3A4D-4321-B935-25185BAB8317}" type="presParOf" srcId="{B28FEA53-9A9A-43B1-8A9F-0F5E650C9974}" destId="{C0D69271-E3C3-41BC-B012-E3BF41066B74}" srcOrd="0" destOrd="0" presId="urn:microsoft.com/office/officeart/2009/3/layout/RandomtoResultProcess"/>
    <dgm:cxn modelId="{7676ADA3-7313-4A0E-B14E-F0975A7607AB}" type="presParOf" srcId="{B28FEA53-9A9A-43B1-8A9F-0F5E650C9974}" destId="{3E3B012D-47B7-49CA-913F-B81FB690C097}" srcOrd="1" destOrd="0" presId="urn:microsoft.com/office/officeart/2009/3/layout/RandomtoResultProcess"/>
    <dgm:cxn modelId="{02AD3D4A-66DA-49B8-B13B-18031962E3E7}" type="presParOf" srcId="{B28FEA53-9A9A-43B1-8A9F-0F5E650C9974}" destId="{AD6A1C0A-5FA3-4E4D-95CE-07A31658D448}" srcOrd="2" destOrd="0" presId="urn:microsoft.com/office/officeart/2009/3/layout/RandomtoResultProcess"/>
    <dgm:cxn modelId="{40184613-C616-42B5-8FB4-00DAFBBDF7D1}" type="presParOf" srcId="{B28FEA53-9A9A-43B1-8A9F-0F5E650C9974}" destId="{E97726C4-8C30-4B7B-BA13-144ECD37AD50}" srcOrd="3" destOrd="0" presId="urn:microsoft.com/office/officeart/2009/3/layout/RandomtoResultProcess"/>
    <dgm:cxn modelId="{927EE4D8-265F-46C2-8B4B-F5A4C024717D}" type="presParOf" srcId="{B28FEA53-9A9A-43B1-8A9F-0F5E650C9974}" destId="{94DA46EE-910B-422C-9F13-BAB9BB3BD5E3}" srcOrd="4" destOrd="0" presId="urn:microsoft.com/office/officeart/2009/3/layout/RandomtoResultProcess"/>
    <dgm:cxn modelId="{31CE5BEA-3717-46E7-B7D9-ED3AABA08488}" type="presParOf" srcId="{B28FEA53-9A9A-43B1-8A9F-0F5E650C9974}" destId="{0A0D12B8-4C9A-4435-9965-8DA460CBA873}" srcOrd="5" destOrd="0" presId="urn:microsoft.com/office/officeart/2009/3/layout/RandomtoResultProcess"/>
    <dgm:cxn modelId="{6A57EC42-5D6D-4C57-BAB6-70197410ABA1}" type="presParOf" srcId="{B28FEA53-9A9A-43B1-8A9F-0F5E650C9974}" destId="{0B599E6F-5AC8-4377-82B3-448F293527CF}" srcOrd="6" destOrd="0" presId="urn:microsoft.com/office/officeart/2009/3/layout/RandomtoResultProcess"/>
    <dgm:cxn modelId="{A77230C1-E761-4DA1-A165-E8C00BB27E17}" type="presParOf" srcId="{B28FEA53-9A9A-43B1-8A9F-0F5E650C9974}" destId="{AE1C5111-CD17-4241-B737-89C17FCAA88E}" srcOrd="7" destOrd="0" presId="urn:microsoft.com/office/officeart/2009/3/layout/RandomtoResultProcess"/>
    <dgm:cxn modelId="{142C170E-CC99-40FE-86EE-C707768CBBA0}" type="presParOf" srcId="{B28FEA53-9A9A-43B1-8A9F-0F5E650C9974}" destId="{8DD1A2A4-D738-4399-8034-4EDF4BBE40C7}" srcOrd="8" destOrd="0" presId="urn:microsoft.com/office/officeart/2009/3/layout/RandomtoResultProcess"/>
    <dgm:cxn modelId="{E88A4028-B79C-4A51-9ED1-87A7CF1D010D}" type="presParOf" srcId="{B28FEA53-9A9A-43B1-8A9F-0F5E650C9974}" destId="{C8761CD1-F5E0-4AF6-A8B1-C8D5C1AB855D}" srcOrd="9" destOrd="0" presId="urn:microsoft.com/office/officeart/2009/3/layout/RandomtoResultProcess"/>
    <dgm:cxn modelId="{FFBB46C5-7845-46B1-9A72-054DAB56F5D9}" type="presParOf" srcId="{B28FEA53-9A9A-43B1-8A9F-0F5E650C9974}" destId="{E5BC5444-C957-4090-A217-FA43451955B1}" srcOrd="10" destOrd="0" presId="urn:microsoft.com/office/officeart/2009/3/layout/RandomtoResultProcess"/>
    <dgm:cxn modelId="{9641251A-C2E7-449D-BB19-9B22F69B7F14}" type="presParOf" srcId="{B28FEA53-9A9A-43B1-8A9F-0F5E650C9974}" destId="{C2AEB342-3768-4BEE-AF57-46F1251C23A8}" srcOrd="11" destOrd="0" presId="urn:microsoft.com/office/officeart/2009/3/layout/RandomtoResultProcess"/>
    <dgm:cxn modelId="{E560081B-3948-4BE0-80F7-C1A6EF976C6D}" type="presParOf" srcId="{B28FEA53-9A9A-43B1-8A9F-0F5E650C9974}" destId="{694C49D7-E38D-4F9A-AE0D-46C73DDE0EBC}" srcOrd="12" destOrd="0" presId="urn:microsoft.com/office/officeart/2009/3/layout/RandomtoResultProcess"/>
    <dgm:cxn modelId="{4B29BAC9-C1A1-4C4F-A67A-2C844E8D51FE}" type="presParOf" srcId="{B28FEA53-9A9A-43B1-8A9F-0F5E650C9974}" destId="{4FC02D27-CA10-4E9F-B1E2-55E63FFE6D6F}" srcOrd="13" destOrd="0" presId="urn:microsoft.com/office/officeart/2009/3/layout/RandomtoResultProcess"/>
    <dgm:cxn modelId="{5F64C64E-ABD9-48F0-95DA-AF4E3A72EA2B}" type="presParOf" srcId="{B28FEA53-9A9A-43B1-8A9F-0F5E650C9974}" destId="{CCC47BDC-9322-4E1B-BDF2-EE2FA3C04EB4}" srcOrd="14" destOrd="0" presId="urn:microsoft.com/office/officeart/2009/3/layout/RandomtoResultProcess"/>
    <dgm:cxn modelId="{C3DFE0EE-4379-450A-8DC1-86918E190973}" type="presParOf" srcId="{B28FEA53-9A9A-43B1-8A9F-0F5E650C9974}" destId="{3DC0E801-10C3-41A8-9550-AFE5639EC0B3}" srcOrd="15" destOrd="0" presId="urn:microsoft.com/office/officeart/2009/3/layout/RandomtoResultProcess"/>
    <dgm:cxn modelId="{3C4ED2D5-93BE-420B-B194-BFF1FB7ADDBE}" type="presParOf" srcId="{B28FEA53-9A9A-43B1-8A9F-0F5E650C9974}" destId="{B1DF893A-1ED2-4AEB-B5E2-039FDD471CC5}" srcOrd="16" destOrd="0" presId="urn:microsoft.com/office/officeart/2009/3/layout/RandomtoResultProcess"/>
    <dgm:cxn modelId="{FE82B043-898C-4C46-8AB2-D3A98FDEDE8B}" type="presParOf" srcId="{B28FEA53-9A9A-43B1-8A9F-0F5E650C9974}" destId="{2E05B83E-E4CB-4558-AAA7-83AF1539F821}" srcOrd="17" destOrd="0" presId="urn:microsoft.com/office/officeart/2009/3/layout/RandomtoResultProcess"/>
    <dgm:cxn modelId="{9BC4DFE4-821E-4869-A6E5-A1A0D423715F}" type="presParOf" srcId="{B28FEA53-9A9A-43B1-8A9F-0F5E650C9974}" destId="{D7576EA8-1678-48A1-AB24-BFDE0E0834D4}" srcOrd="18" destOrd="0" presId="urn:microsoft.com/office/officeart/2009/3/layout/RandomtoResultProcess"/>
    <dgm:cxn modelId="{685155B0-B673-4B6F-B600-20ED3598C94E}" type="presParOf" srcId="{B28FEA53-9A9A-43B1-8A9F-0F5E650C9974}" destId="{DF2221B5-F5AA-4C17-9150-0F74105FDE06}" srcOrd="19" destOrd="0" presId="urn:microsoft.com/office/officeart/2009/3/layout/RandomtoResultProcess"/>
    <dgm:cxn modelId="{CA3163D4-A5C9-40AB-9D18-4716BE57476A}" type="presParOf" srcId="{AD9F47D8-8539-414C-BF7B-BB3AE101E290}" destId="{9F778C37-DC2C-4149-B2B5-B6CCF5A72426}" srcOrd="1" destOrd="0" presId="urn:microsoft.com/office/officeart/2009/3/layout/RandomtoResultProcess"/>
    <dgm:cxn modelId="{B149C487-FF7A-4A7F-A30B-5D6F1B9EBCCC}" type="presParOf" srcId="{9F778C37-DC2C-4149-B2B5-B6CCF5A72426}" destId="{EAEDD6DE-4A3B-4B99-A74E-C8653FF627C1}" srcOrd="0" destOrd="0" presId="urn:microsoft.com/office/officeart/2009/3/layout/RandomtoResultProcess"/>
    <dgm:cxn modelId="{06778049-2A05-4EA7-933A-6AA4A98524D2}" type="presParOf" srcId="{9F778C37-DC2C-4149-B2B5-B6CCF5A72426}" destId="{DE296563-7EF2-47E1-8FA5-42C557E3AC8B}" srcOrd="1" destOrd="0" presId="urn:microsoft.com/office/officeart/2009/3/layout/RandomtoResultProcess"/>
    <dgm:cxn modelId="{AE68A3AD-0CC5-4417-A51A-DAC3D94D61FE}" type="presParOf" srcId="{AD9F47D8-8539-414C-BF7B-BB3AE101E290}" destId="{EB23F4EB-39D1-4140-BA82-8D3B8B8B95D9}" srcOrd="2" destOrd="0" presId="urn:microsoft.com/office/officeart/2009/3/layout/RandomtoResultProcess"/>
    <dgm:cxn modelId="{72E23A27-6C40-40F8-B557-E01532AE4AF7}" type="presParOf" srcId="{EB23F4EB-39D1-4140-BA82-8D3B8B8B95D9}" destId="{D45723AD-6864-4A37-A43A-CACD5FE8AF30}" srcOrd="0" destOrd="0" presId="urn:microsoft.com/office/officeart/2009/3/layout/RandomtoResultProcess"/>
    <dgm:cxn modelId="{361F51E0-5524-45DB-A85E-DF56CF8E1EC4}" type="presParOf" srcId="{EB23F4EB-39D1-4140-BA82-8D3B8B8B95D9}" destId="{8B4E7995-EDDE-4BAE-8924-E8AB59613AF5}" srcOrd="1" destOrd="0" presId="urn:microsoft.com/office/officeart/2009/3/layout/RandomtoResultProcess"/>
    <dgm:cxn modelId="{749BB176-F57C-4B9A-8FDF-FA4BBC234CC8}" type="presParOf" srcId="{EB23F4EB-39D1-4140-BA82-8D3B8B8B95D9}" destId="{3C8BCF37-5DDE-46A3-9A44-379E9ED7B0A8}" srcOrd="2" destOrd="0" presId="urn:microsoft.com/office/officeart/2009/3/layout/RandomtoResultProcess"/>
    <dgm:cxn modelId="{BE619BA4-ECBC-4E53-8007-B658FACE521F}" type="presParOf" srcId="{AD9F47D8-8539-414C-BF7B-BB3AE101E290}" destId="{64A2FF1A-DAAE-45F3-BE02-F278F0B7E73D}" srcOrd="3" destOrd="0" presId="urn:microsoft.com/office/officeart/2009/3/layout/RandomtoResultProcess"/>
    <dgm:cxn modelId="{24418C9D-FD1C-4742-9B75-99CD9046A65D}" type="presParOf" srcId="{64A2FF1A-DAAE-45F3-BE02-F278F0B7E73D}" destId="{4F9D1501-0255-443A-AFB6-F372A824F406}" srcOrd="0" destOrd="0" presId="urn:microsoft.com/office/officeart/2009/3/layout/RandomtoResultProcess"/>
    <dgm:cxn modelId="{73FF98D3-181E-4966-AE10-7122084DC2E8}" type="presParOf" srcId="{64A2FF1A-DAAE-45F3-BE02-F278F0B7E73D}" destId="{6B48CCD5-31F3-4A0C-963D-7A080821BACC}" srcOrd="1" destOrd="0" presId="urn:microsoft.com/office/officeart/2009/3/layout/RandomtoResultProcess"/>
    <dgm:cxn modelId="{CB8EB555-13E7-49A9-BFB3-EF3555C512E6}" type="presParOf" srcId="{AD9F47D8-8539-414C-BF7B-BB3AE101E290}" destId="{2FDB1952-36FC-4E97-A32D-5E14EFB3D362}" srcOrd="4" destOrd="0" presId="urn:microsoft.com/office/officeart/2009/3/layout/RandomtoResultProcess"/>
    <dgm:cxn modelId="{6471BEBE-ADEC-466C-A6D8-E56916F145B7}" type="presParOf" srcId="{2FDB1952-36FC-4E97-A32D-5E14EFB3D362}" destId="{A67C0B3D-BEA6-4B2D-9EC8-9D999C9E7919}" srcOrd="0" destOrd="0" presId="urn:microsoft.com/office/officeart/2009/3/layout/RandomtoResultProcess"/>
    <dgm:cxn modelId="{B68F8109-CF95-4F94-BC34-E9615DBB2B29}" type="presParOf" srcId="{2FDB1952-36FC-4E97-A32D-5E14EFB3D362}" destId="{018F7FB8-CCA1-4CE4-9209-817D5752C9E6}" srcOrd="1" destOrd="0" presId="urn:microsoft.com/office/officeart/2009/3/layout/RandomtoResultProcess"/>
    <dgm:cxn modelId="{D8DFC4F6-E4BF-41B6-AD98-7F5B2BBE3F8E}" type="presParOf" srcId="{2FDB1952-36FC-4E97-A32D-5E14EFB3D362}" destId="{5DC8C300-E9D3-4470-8276-33A001C90AF8}" srcOrd="2" destOrd="0" presId="urn:microsoft.com/office/officeart/2009/3/layout/RandomtoResultProcess"/>
    <dgm:cxn modelId="{063FB38D-018D-44BC-80B9-3B2D0253F311}" type="presParOf" srcId="{AD9F47D8-8539-414C-BF7B-BB3AE101E290}" destId="{170FB356-C16B-416B-8DAF-6BE0ADB45124}" srcOrd="5" destOrd="0" presId="urn:microsoft.com/office/officeart/2009/3/layout/RandomtoResultProcess"/>
    <dgm:cxn modelId="{6BA6B5A0-F82E-49B3-A8EF-7600F9D19A9E}" type="presParOf" srcId="{170FB356-C16B-416B-8DAF-6BE0ADB45124}" destId="{F7EAF13E-CFBB-45F1-917F-679F497A5E9E}" srcOrd="0" destOrd="0" presId="urn:microsoft.com/office/officeart/2009/3/layout/RandomtoResultProcess"/>
    <dgm:cxn modelId="{60D993BB-BBD7-4837-9196-21883EBEA78F}" type="presParOf" srcId="{170FB356-C16B-416B-8DAF-6BE0ADB45124}" destId="{4951ED04-1C2F-4EF2-91DD-EE9F08060B90}" srcOrd="1" destOrd="0" presId="urn:microsoft.com/office/officeart/2009/3/layout/RandomtoResultProcess"/>
    <dgm:cxn modelId="{97A31F0C-3C80-4125-AC29-3076BF70E95E}" type="presParOf" srcId="{AD9F47D8-8539-414C-BF7B-BB3AE101E290}" destId="{F0C5C4CA-AC9E-494C-A30B-7CEA10378039}" srcOrd="6" destOrd="0" presId="urn:microsoft.com/office/officeart/2009/3/layout/RandomtoResultProcess"/>
    <dgm:cxn modelId="{366F962E-0314-4E0B-9FA4-1290007A43C7}" type="presParOf" srcId="{F0C5C4CA-AC9E-494C-A30B-7CEA10378039}" destId="{075977D0-89CC-46DD-98E4-CA4E4BD1B1B7}" srcOrd="0" destOrd="0" presId="urn:microsoft.com/office/officeart/2009/3/layout/RandomtoResultProcess"/>
    <dgm:cxn modelId="{08AA5969-9980-4DAF-A163-0A387C5A6E9F}" type="presParOf" srcId="{F0C5C4CA-AC9E-494C-A30B-7CEA10378039}" destId="{58CF74BC-9A50-4ECB-8309-F7F678288137}" srcOrd="1" destOrd="0" presId="urn:microsoft.com/office/officeart/2009/3/layout/RandomtoResultProcess"/>
    <dgm:cxn modelId="{442AAD02-E7F6-4DFF-8B7A-75FF91584541}" type="presParOf" srcId="{F0C5C4CA-AC9E-494C-A30B-7CEA10378039}" destId="{32D4676B-BDBA-430E-8A7E-62F1F158998B}" srcOrd="2" destOrd="0" presId="urn:microsoft.com/office/officeart/2009/3/layout/RandomtoResultProcess"/>
    <dgm:cxn modelId="{5DFCFDC8-163F-4337-9F3F-E8A66F1F8582}" type="presParOf" srcId="{AD9F47D8-8539-414C-BF7B-BB3AE101E290}" destId="{5293F202-41CE-458B-AAC1-4614B8ADC698}" srcOrd="7" destOrd="0" presId="urn:microsoft.com/office/officeart/2009/3/layout/RandomtoResultProcess"/>
    <dgm:cxn modelId="{A5C3F0A5-E236-4A8C-9D54-29C74A289FCE}" type="presParOf" srcId="{5293F202-41CE-458B-AAC1-4614B8ADC698}" destId="{6C7C8927-3504-4E4B-9B71-E6567E8F03A5}" srcOrd="0" destOrd="0" presId="urn:microsoft.com/office/officeart/2009/3/layout/RandomtoResultProcess"/>
    <dgm:cxn modelId="{D755E32C-6453-40BC-B7E9-A1C6F2874D02}" type="presParOf" srcId="{5293F202-41CE-458B-AAC1-4614B8ADC698}" destId="{32EACD6B-DB10-4DEF-8DB9-23F83E5862AC}" srcOrd="1" destOrd="0" presId="urn:microsoft.com/office/officeart/2009/3/layout/RandomtoResultProcess"/>
    <dgm:cxn modelId="{77917179-077E-4243-866A-5E46C6D15FD1}" type="presParOf" srcId="{AD9F47D8-8539-414C-BF7B-BB3AE101E290}" destId="{18C8BD40-1BFB-497B-890E-54D65D1ED529}" srcOrd="8" destOrd="0" presId="urn:microsoft.com/office/officeart/2009/3/layout/RandomtoResultProcess"/>
    <dgm:cxn modelId="{DCBF0ACF-F673-4E28-B746-CDED6963C8D2}" type="presParOf" srcId="{18C8BD40-1BFB-497B-890E-54D65D1ED529}" destId="{47C5B300-C8CE-4E4F-A79F-7A5F8BA2139F}" srcOrd="0" destOrd="0" presId="urn:microsoft.com/office/officeart/2009/3/layout/RandomtoResultProcess"/>
    <dgm:cxn modelId="{18EC2F69-0666-43AC-B4FC-CAA8798AFE7D}" type="presParOf" srcId="{18C8BD40-1BFB-497B-890E-54D65D1ED529}" destId="{BF3626DE-7334-4342-8753-9030763EE938}" srcOrd="1" destOrd="0" presId="urn:microsoft.com/office/officeart/2009/3/layout/RandomtoResultProcess"/>
    <dgm:cxn modelId="{02D47F2D-BE73-4B36-BB77-4D0C070A3AB2}" type="presParOf" srcId="{18C8BD40-1BFB-497B-890E-54D65D1ED529}" destId="{E2DE3B94-889D-4B1B-9A74-6C801A03558F}" srcOrd="2" destOrd="0" presId="urn:microsoft.com/office/officeart/2009/3/layout/RandomtoResul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59A42E3-1C41-4CA6-A953-EDAAE3494069}" type="doc">
      <dgm:prSet loTypeId="urn:microsoft.com/office/officeart/2005/8/layout/rings+Icon" loCatId="relationship" qsTypeId="urn:microsoft.com/office/officeart/2005/8/quickstyle/simple1" qsCatId="simple" csTypeId="urn:microsoft.com/office/officeart/2005/8/colors/colorful1#3" csCatId="colorful" phldr="1"/>
      <dgm:spPr/>
      <dgm:t>
        <a:bodyPr/>
        <a:lstStyle/>
        <a:p>
          <a:endParaRPr lang="en-US"/>
        </a:p>
      </dgm:t>
    </dgm:pt>
    <dgm:pt modelId="{98289457-FED5-4353-ADE0-57B186E1FF87}">
      <dgm:prSet custT="1"/>
      <dgm:spPr/>
      <dgm:t>
        <a:bodyPr/>
        <a:lstStyle/>
        <a:p>
          <a:pPr algn="just"/>
          <a:r>
            <a:rPr lang="en-IN" sz="1700" dirty="0"/>
            <a:t>Every registered </a:t>
          </a:r>
          <a:r>
            <a:rPr lang="en-IN" sz="1700" b="1" dirty="0"/>
            <a:t>taxable person </a:t>
          </a:r>
          <a:r>
            <a:rPr lang="en-IN" sz="1700" dirty="0"/>
            <a:t>other than Composition, NRTP, </a:t>
          </a:r>
          <a:r>
            <a:rPr lang="en-IN" sz="1700" dirty="0">
              <a:solidFill>
                <a:schemeClr val="tx1"/>
              </a:solidFill>
            </a:rPr>
            <a:t>OIDAR, </a:t>
          </a:r>
          <a:r>
            <a:rPr lang="en-IN" sz="1700" dirty="0"/>
            <a:t>ISD, TDS &amp; TCS </a:t>
          </a:r>
          <a:endParaRPr lang="en-IN" sz="1700" dirty="0">
            <a:solidFill>
              <a:schemeClr val="tx1"/>
            </a:solidFill>
          </a:endParaRPr>
        </a:p>
        <a:p>
          <a:pPr algn="just"/>
          <a:r>
            <a:rPr lang="en-IN" sz="1700" b="1" dirty="0"/>
            <a:t>Electronically</a:t>
          </a:r>
          <a:r>
            <a:rPr lang="en-IN" sz="1700" dirty="0"/>
            <a:t>, </a:t>
          </a:r>
        </a:p>
        <a:p>
          <a:pPr algn="just"/>
          <a:r>
            <a:rPr lang="en-IN" sz="1700" dirty="0"/>
            <a:t>On or before 10</a:t>
          </a:r>
          <a:r>
            <a:rPr lang="en-IN" sz="1700" baseline="30000" dirty="0"/>
            <a:t>th</a:t>
          </a:r>
          <a:r>
            <a:rPr lang="en-IN" sz="1700" dirty="0"/>
            <a:t> of next month</a:t>
          </a:r>
        </a:p>
      </dgm:t>
    </dgm:pt>
    <dgm:pt modelId="{3D27D0E7-E462-43D4-9870-3E84AE1C2BE5}" type="parTrans" cxnId="{BF4F84F7-4D98-4688-9924-80B10FC7A8F9}">
      <dgm:prSet/>
      <dgm:spPr/>
      <dgm:t>
        <a:bodyPr/>
        <a:lstStyle/>
        <a:p>
          <a:endParaRPr lang="en-US" sz="2000"/>
        </a:p>
      </dgm:t>
    </dgm:pt>
    <dgm:pt modelId="{3BA8480E-9F08-4965-9CE6-B2EDE016C789}" type="sibTrans" cxnId="{BF4F84F7-4D98-4688-9924-80B10FC7A8F9}">
      <dgm:prSet/>
      <dgm:spPr/>
      <dgm:t>
        <a:bodyPr/>
        <a:lstStyle/>
        <a:p>
          <a:endParaRPr lang="en-US" sz="2000"/>
        </a:p>
      </dgm:t>
    </dgm:pt>
    <dgm:pt modelId="{1B609034-85D0-4387-8C39-B715F40AA827}">
      <dgm:prSet custT="1"/>
      <dgm:spPr/>
      <dgm:t>
        <a:bodyPr/>
        <a:lstStyle/>
        <a:p>
          <a:endParaRPr lang="en-IN" sz="1700" b="1" dirty="0"/>
        </a:p>
        <a:p>
          <a:r>
            <a:rPr lang="en-IN" sz="1700" b="1" dirty="0"/>
            <a:t>Communicate GSTR 1 to recipient in GSTR 2A on real time basis</a:t>
          </a:r>
        </a:p>
        <a:p>
          <a:r>
            <a:rPr lang="en-IN" sz="1700" b="1" dirty="0"/>
            <a:t>Recipient has five options</a:t>
          </a:r>
          <a:r>
            <a:rPr lang="en-IN" sz="1700" dirty="0"/>
            <a:t> which can be exercised between  11</a:t>
          </a:r>
          <a:r>
            <a:rPr lang="en-IN" sz="1700" baseline="30000" dirty="0"/>
            <a:t>th</a:t>
          </a:r>
          <a:r>
            <a:rPr lang="en-IN" sz="1700" dirty="0"/>
            <a:t> to 15</a:t>
          </a:r>
          <a:r>
            <a:rPr lang="en-IN" sz="1700" baseline="30000" dirty="0"/>
            <a:t>th</a:t>
          </a:r>
          <a:r>
            <a:rPr lang="en-IN" sz="1700" dirty="0"/>
            <a:t> </a:t>
          </a:r>
        </a:p>
      </dgm:t>
    </dgm:pt>
    <dgm:pt modelId="{BE9B8135-C086-4AE5-89F0-246C427A0270}" type="parTrans" cxnId="{C43DD9C7-C663-415B-84AD-703907C2987A}">
      <dgm:prSet/>
      <dgm:spPr/>
      <dgm:t>
        <a:bodyPr/>
        <a:lstStyle/>
        <a:p>
          <a:endParaRPr lang="en-US" sz="2000"/>
        </a:p>
      </dgm:t>
    </dgm:pt>
    <dgm:pt modelId="{ADEE4C2F-D563-4655-8502-EB586EBD6FFA}" type="sibTrans" cxnId="{C43DD9C7-C663-415B-84AD-703907C2987A}">
      <dgm:prSet/>
      <dgm:spPr/>
      <dgm:t>
        <a:bodyPr/>
        <a:lstStyle/>
        <a:p>
          <a:endParaRPr lang="en-US" sz="2000"/>
        </a:p>
      </dgm:t>
    </dgm:pt>
    <dgm:pt modelId="{CC7174EE-4807-4D6C-9AE1-E8CD0EAD133A}">
      <dgm:prSet custT="1"/>
      <dgm:spPr/>
      <dgm:t>
        <a:bodyPr/>
        <a:lstStyle/>
        <a:p>
          <a:r>
            <a:rPr lang="en-IN" sz="1700" dirty="0"/>
            <a:t>Changes will be Communicated to supplier </a:t>
          </a:r>
        </a:p>
        <a:p>
          <a:r>
            <a:rPr lang="en-IN" sz="1700" dirty="0"/>
            <a:t>Supplier can either accept or reject such changes</a:t>
          </a:r>
        </a:p>
      </dgm:t>
    </dgm:pt>
    <dgm:pt modelId="{8F9F93DD-379E-4DF3-81AF-9115C51AA70F}" type="parTrans" cxnId="{70C2E2E9-A1C7-440F-A08C-57021C2621E8}">
      <dgm:prSet/>
      <dgm:spPr/>
      <dgm:t>
        <a:bodyPr/>
        <a:lstStyle/>
        <a:p>
          <a:endParaRPr lang="en-US" sz="2000"/>
        </a:p>
      </dgm:t>
    </dgm:pt>
    <dgm:pt modelId="{D5E9C3F8-8CE5-4341-8043-B8BE4812A12E}" type="sibTrans" cxnId="{70C2E2E9-A1C7-440F-A08C-57021C2621E8}">
      <dgm:prSet/>
      <dgm:spPr/>
      <dgm:t>
        <a:bodyPr/>
        <a:lstStyle/>
        <a:p>
          <a:endParaRPr lang="en-US" sz="2000"/>
        </a:p>
      </dgm:t>
    </dgm:pt>
    <dgm:pt modelId="{B5BCEE86-31CF-4E9A-B2FC-011B1B643ACB}">
      <dgm:prSet custT="1"/>
      <dgm:spPr/>
      <dgm:t>
        <a:bodyPr/>
        <a:lstStyle/>
        <a:p>
          <a:r>
            <a:rPr lang="en-IN" sz="1700" dirty="0"/>
            <a:t>The return filed u/s 37 shall stand amended to the extent of such acceptance or rejection.</a:t>
          </a:r>
        </a:p>
      </dgm:t>
    </dgm:pt>
    <dgm:pt modelId="{DC1F7FFE-AFDB-4134-8EC1-3FE0CA609845}" type="parTrans" cxnId="{A0F64318-F476-4917-8BD2-8425BF71DEDD}">
      <dgm:prSet/>
      <dgm:spPr/>
      <dgm:t>
        <a:bodyPr/>
        <a:lstStyle/>
        <a:p>
          <a:endParaRPr lang="en-US" sz="2000"/>
        </a:p>
      </dgm:t>
    </dgm:pt>
    <dgm:pt modelId="{EAF61918-DD61-4875-B6BD-D01C39EAA481}" type="sibTrans" cxnId="{A0F64318-F476-4917-8BD2-8425BF71DEDD}">
      <dgm:prSet/>
      <dgm:spPr/>
      <dgm:t>
        <a:bodyPr/>
        <a:lstStyle/>
        <a:p>
          <a:endParaRPr lang="en-US" sz="2000"/>
        </a:p>
      </dgm:t>
    </dgm:pt>
    <dgm:pt modelId="{590D7E7E-4870-4ABA-BD57-E96C58359FD3}">
      <dgm:prSet custT="1"/>
      <dgm:spPr/>
      <dgm:t>
        <a:bodyPr/>
        <a:lstStyle/>
        <a:p>
          <a:r>
            <a:rPr lang="en-IN" sz="1700" kern="1200" dirty="0">
              <a:solidFill>
                <a:prstClr val="black"/>
              </a:solidFill>
              <a:latin typeface="Calibri" panose="020F0502020204030204"/>
              <a:ea typeface="+mn-ea"/>
              <a:cs typeface="+mn-cs"/>
            </a:rPr>
            <a:t>If the details filed remains unmatched u/s 42 or 43,</a:t>
          </a:r>
          <a:r>
            <a:rPr lang="en-IN" sz="1700" kern="1200" dirty="0"/>
            <a:t> shall be rectified upon discovery of any such errors or omissions:</a:t>
          </a:r>
        </a:p>
      </dgm:t>
    </dgm:pt>
    <dgm:pt modelId="{8C81310A-4AC6-44C9-AACC-815AEBFE0ABC}" type="sibTrans" cxnId="{E2A41730-A336-4CFF-AC29-2665985A7D45}">
      <dgm:prSet/>
      <dgm:spPr/>
      <dgm:t>
        <a:bodyPr/>
        <a:lstStyle/>
        <a:p>
          <a:endParaRPr lang="en-US" sz="2000"/>
        </a:p>
      </dgm:t>
    </dgm:pt>
    <dgm:pt modelId="{D7669B02-371B-4B55-8A40-F7650208A1F3}" type="parTrans" cxnId="{E2A41730-A336-4CFF-AC29-2665985A7D45}">
      <dgm:prSet/>
      <dgm:spPr/>
      <dgm:t>
        <a:bodyPr/>
        <a:lstStyle/>
        <a:p>
          <a:endParaRPr lang="en-US" sz="2000"/>
        </a:p>
      </dgm:t>
    </dgm:pt>
    <dgm:pt modelId="{B77895E9-308E-409D-AC49-B441B650DE07}">
      <dgm:prSet custT="1"/>
      <dgm:spPr/>
      <dgm:t>
        <a:bodyPr/>
        <a:lstStyle/>
        <a:p>
          <a:pPr algn="just"/>
          <a:r>
            <a:rPr lang="en-IN" sz="1700" b="1" dirty="0"/>
            <a:t>No rectification after </a:t>
          </a:r>
          <a:r>
            <a:rPr lang="en-IN" sz="1700" dirty="0"/>
            <a:t>Fling of </a:t>
          </a:r>
          <a:r>
            <a:rPr lang="en-IN" sz="1700" b="1" dirty="0"/>
            <a:t>annual return or</a:t>
          </a:r>
          <a:r>
            <a:rPr lang="en-IN" sz="1700" dirty="0"/>
            <a:t> furnishing return for the month of September of the next year  </a:t>
          </a:r>
          <a:r>
            <a:rPr lang="en-IN" sz="1700" b="1" dirty="0"/>
            <a:t>WIE</a:t>
          </a:r>
        </a:p>
      </dgm:t>
    </dgm:pt>
    <dgm:pt modelId="{DF6E8193-9D7A-4119-A7BA-0E90DFC681A0}" type="sibTrans" cxnId="{4F983D3F-3206-4BA9-8972-31D63B9671EC}">
      <dgm:prSet/>
      <dgm:spPr/>
      <dgm:t>
        <a:bodyPr/>
        <a:lstStyle/>
        <a:p>
          <a:endParaRPr lang="en-US" sz="2000"/>
        </a:p>
      </dgm:t>
    </dgm:pt>
    <dgm:pt modelId="{37B18D86-6DC8-42F8-A67F-7712406843CB}" type="parTrans" cxnId="{4F983D3F-3206-4BA9-8972-31D63B9671EC}">
      <dgm:prSet/>
      <dgm:spPr/>
      <dgm:t>
        <a:bodyPr/>
        <a:lstStyle/>
        <a:p>
          <a:endParaRPr lang="en-US" sz="2000"/>
        </a:p>
      </dgm:t>
    </dgm:pt>
    <dgm:pt modelId="{9E71FEB1-B375-4205-8EC0-288AC0B026F9}">
      <dgm:prSet custT="1"/>
      <dgm:spPr/>
      <dgm:t>
        <a:bodyPr/>
        <a:lstStyle/>
        <a:p>
          <a:r>
            <a:rPr lang="en-IN" sz="1700"/>
            <a:t>If not </a:t>
          </a:r>
          <a:r>
            <a:rPr lang="en-IN" sz="1700" dirty="0"/>
            <a:t>rectified, pay tax and interest, if any, in case of any short payment of tax on account of such error or omission.</a:t>
          </a:r>
        </a:p>
      </dgm:t>
    </dgm:pt>
    <dgm:pt modelId="{DECA305C-A7D3-49E1-B7A7-5F1F46292313}" type="sibTrans" cxnId="{164B3290-C545-4B01-9B39-E4C292CD789D}">
      <dgm:prSet/>
      <dgm:spPr/>
      <dgm:t>
        <a:bodyPr/>
        <a:lstStyle/>
        <a:p>
          <a:endParaRPr lang="en-US" sz="2000"/>
        </a:p>
      </dgm:t>
    </dgm:pt>
    <dgm:pt modelId="{7724E27B-A9CF-4069-B082-CC9AA47C60BB}" type="parTrans" cxnId="{164B3290-C545-4B01-9B39-E4C292CD789D}">
      <dgm:prSet/>
      <dgm:spPr/>
      <dgm:t>
        <a:bodyPr/>
        <a:lstStyle/>
        <a:p>
          <a:endParaRPr lang="en-US" sz="2000"/>
        </a:p>
      </dgm:t>
    </dgm:pt>
    <dgm:pt modelId="{949DFAB7-CBB0-4E11-8232-02FF7FBDDFBC}" type="pres">
      <dgm:prSet presAssocID="{859A42E3-1C41-4CA6-A953-EDAAE3494069}" presName="Name0" presStyleCnt="0">
        <dgm:presLayoutVars>
          <dgm:chMax val="7"/>
          <dgm:dir/>
          <dgm:resizeHandles val="exact"/>
        </dgm:presLayoutVars>
      </dgm:prSet>
      <dgm:spPr/>
    </dgm:pt>
    <dgm:pt modelId="{2C725F5F-8B83-423B-9A7C-BB86AEB79AD5}" type="pres">
      <dgm:prSet presAssocID="{859A42E3-1C41-4CA6-A953-EDAAE3494069}" presName="ellipse1" presStyleLbl="vennNode1" presStyleIdx="0" presStyleCnt="7" custLinFactNeighborY="470">
        <dgm:presLayoutVars>
          <dgm:bulletEnabled val="1"/>
        </dgm:presLayoutVars>
      </dgm:prSet>
      <dgm:spPr/>
    </dgm:pt>
    <dgm:pt modelId="{55EAA3FB-FC96-4544-8EC6-A33F12BD3E58}" type="pres">
      <dgm:prSet presAssocID="{859A42E3-1C41-4CA6-A953-EDAAE3494069}" presName="ellipse2" presStyleLbl="vennNode1" presStyleIdx="1" presStyleCnt="7">
        <dgm:presLayoutVars>
          <dgm:bulletEnabled val="1"/>
        </dgm:presLayoutVars>
      </dgm:prSet>
      <dgm:spPr/>
    </dgm:pt>
    <dgm:pt modelId="{9265287D-5230-4020-B151-1DEEDF85174E}" type="pres">
      <dgm:prSet presAssocID="{859A42E3-1C41-4CA6-A953-EDAAE3494069}" presName="ellipse3" presStyleLbl="vennNode1" presStyleIdx="2" presStyleCnt="7">
        <dgm:presLayoutVars>
          <dgm:bulletEnabled val="1"/>
        </dgm:presLayoutVars>
      </dgm:prSet>
      <dgm:spPr/>
    </dgm:pt>
    <dgm:pt modelId="{2859A999-0401-4B9B-9966-032AACABF74C}" type="pres">
      <dgm:prSet presAssocID="{859A42E3-1C41-4CA6-A953-EDAAE3494069}" presName="ellipse4" presStyleLbl="vennNode1" presStyleIdx="3" presStyleCnt="7">
        <dgm:presLayoutVars>
          <dgm:bulletEnabled val="1"/>
        </dgm:presLayoutVars>
      </dgm:prSet>
      <dgm:spPr/>
    </dgm:pt>
    <dgm:pt modelId="{1561054A-27D1-4DB2-AC76-0EB4665CD970}" type="pres">
      <dgm:prSet presAssocID="{859A42E3-1C41-4CA6-A953-EDAAE3494069}" presName="ellipse5" presStyleLbl="vennNode1" presStyleIdx="4" presStyleCnt="7">
        <dgm:presLayoutVars>
          <dgm:bulletEnabled val="1"/>
        </dgm:presLayoutVars>
      </dgm:prSet>
      <dgm:spPr/>
    </dgm:pt>
    <dgm:pt modelId="{78BEC101-47CE-430D-A7F5-2B4E141948CA}" type="pres">
      <dgm:prSet presAssocID="{859A42E3-1C41-4CA6-A953-EDAAE3494069}" presName="ellipse6" presStyleLbl="vennNode1" presStyleIdx="5" presStyleCnt="7">
        <dgm:presLayoutVars>
          <dgm:bulletEnabled val="1"/>
        </dgm:presLayoutVars>
      </dgm:prSet>
      <dgm:spPr/>
    </dgm:pt>
    <dgm:pt modelId="{F62221CC-4088-4BEC-AF50-245A38DB8C12}" type="pres">
      <dgm:prSet presAssocID="{859A42E3-1C41-4CA6-A953-EDAAE3494069}" presName="ellipse7" presStyleLbl="vennNode1" presStyleIdx="6" presStyleCnt="7">
        <dgm:presLayoutVars>
          <dgm:bulletEnabled val="1"/>
        </dgm:presLayoutVars>
      </dgm:prSet>
      <dgm:spPr/>
    </dgm:pt>
  </dgm:ptLst>
  <dgm:cxnLst>
    <dgm:cxn modelId="{761A610D-343F-41AB-8EDC-8D9BF807AA30}" type="presOf" srcId="{B5BCEE86-31CF-4E9A-B2FC-011B1B643ACB}" destId="{2859A999-0401-4B9B-9966-032AACABF74C}" srcOrd="0" destOrd="0" presId="urn:microsoft.com/office/officeart/2005/8/layout/rings+Icon"/>
    <dgm:cxn modelId="{27828F11-E77F-4293-9D7F-412DE16B10CF}" type="presOf" srcId="{98289457-FED5-4353-ADE0-57B186E1FF87}" destId="{2C725F5F-8B83-423B-9A7C-BB86AEB79AD5}" srcOrd="0" destOrd="0" presId="urn:microsoft.com/office/officeart/2005/8/layout/rings+Icon"/>
    <dgm:cxn modelId="{A0F64318-F476-4917-8BD2-8425BF71DEDD}" srcId="{859A42E3-1C41-4CA6-A953-EDAAE3494069}" destId="{B5BCEE86-31CF-4E9A-B2FC-011B1B643ACB}" srcOrd="3" destOrd="0" parTransId="{DC1F7FFE-AFDB-4134-8EC1-3FE0CA609845}" sibTransId="{EAF61918-DD61-4875-B6BD-D01C39EAA481}"/>
    <dgm:cxn modelId="{E2A41730-A336-4CFF-AC29-2665985A7D45}" srcId="{859A42E3-1C41-4CA6-A953-EDAAE3494069}" destId="{590D7E7E-4870-4ABA-BD57-E96C58359FD3}" srcOrd="4" destOrd="0" parTransId="{D7669B02-371B-4B55-8A40-F7650208A1F3}" sibTransId="{8C81310A-4AC6-44C9-AACC-815AEBFE0ABC}"/>
    <dgm:cxn modelId="{4F983D3F-3206-4BA9-8972-31D63B9671EC}" srcId="{859A42E3-1C41-4CA6-A953-EDAAE3494069}" destId="{B77895E9-308E-409D-AC49-B441B650DE07}" srcOrd="6" destOrd="0" parTransId="{37B18D86-6DC8-42F8-A67F-7712406843CB}" sibTransId="{DF6E8193-9D7A-4119-A7BA-0E90DFC681A0}"/>
    <dgm:cxn modelId="{E88C696E-1816-4245-B07F-4A3422F2F9DB}" type="presOf" srcId="{CC7174EE-4807-4D6C-9AE1-E8CD0EAD133A}" destId="{9265287D-5230-4020-B151-1DEEDF85174E}" srcOrd="0" destOrd="0" presId="urn:microsoft.com/office/officeart/2005/8/layout/rings+Icon"/>
    <dgm:cxn modelId="{0C9E1F7D-9C91-4524-AA46-FF268664DABA}" type="presOf" srcId="{1B609034-85D0-4387-8C39-B715F40AA827}" destId="{55EAA3FB-FC96-4544-8EC6-A33F12BD3E58}" srcOrd="0" destOrd="0" presId="urn:microsoft.com/office/officeart/2005/8/layout/rings+Icon"/>
    <dgm:cxn modelId="{164B3290-C545-4B01-9B39-E4C292CD789D}" srcId="{859A42E3-1C41-4CA6-A953-EDAAE3494069}" destId="{9E71FEB1-B375-4205-8EC0-288AC0B026F9}" srcOrd="5" destOrd="0" parTransId="{7724E27B-A9CF-4069-B082-CC9AA47C60BB}" sibTransId="{DECA305C-A7D3-49E1-B7A7-5F1F46292313}"/>
    <dgm:cxn modelId="{D004EC96-55F6-4FAC-8FFE-CC119D52F882}" type="presOf" srcId="{9E71FEB1-B375-4205-8EC0-288AC0B026F9}" destId="{78BEC101-47CE-430D-A7F5-2B4E141948CA}" srcOrd="0" destOrd="0" presId="urn:microsoft.com/office/officeart/2005/8/layout/rings+Icon"/>
    <dgm:cxn modelId="{C43DD9C7-C663-415B-84AD-703907C2987A}" srcId="{859A42E3-1C41-4CA6-A953-EDAAE3494069}" destId="{1B609034-85D0-4387-8C39-B715F40AA827}" srcOrd="1" destOrd="0" parTransId="{BE9B8135-C086-4AE5-89F0-246C427A0270}" sibTransId="{ADEE4C2F-D563-4655-8502-EB586EBD6FFA}"/>
    <dgm:cxn modelId="{F3895BD0-563B-4401-8D7C-4695174EAD1F}" type="presOf" srcId="{590D7E7E-4870-4ABA-BD57-E96C58359FD3}" destId="{1561054A-27D1-4DB2-AC76-0EB4665CD970}" srcOrd="0" destOrd="0" presId="urn:microsoft.com/office/officeart/2005/8/layout/rings+Icon"/>
    <dgm:cxn modelId="{7AA809DD-DC03-4417-83A8-D605A95286EF}" type="presOf" srcId="{B77895E9-308E-409D-AC49-B441B650DE07}" destId="{F62221CC-4088-4BEC-AF50-245A38DB8C12}" srcOrd="0" destOrd="0" presId="urn:microsoft.com/office/officeart/2005/8/layout/rings+Icon"/>
    <dgm:cxn modelId="{70C2E2E9-A1C7-440F-A08C-57021C2621E8}" srcId="{859A42E3-1C41-4CA6-A953-EDAAE3494069}" destId="{CC7174EE-4807-4D6C-9AE1-E8CD0EAD133A}" srcOrd="2" destOrd="0" parTransId="{8F9F93DD-379E-4DF3-81AF-9115C51AA70F}" sibTransId="{D5E9C3F8-8CE5-4341-8043-B8BE4812A12E}"/>
    <dgm:cxn modelId="{BF4F84F7-4D98-4688-9924-80B10FC7A8F9}" srcId="{859A42E3-1C41-4CA6-A953-EDAAE3494069}" destId="{98289457-FED5-4353-ADE0-57B186E1FF87}" srcOrd="0" destOrd="0" parTransId="{3D27D0E7-E462-43D4-9870-3E84AE1C2BE5}" sibTransId="{3BA8480E-9F08-4965-9CE6-B2EDE016C789}"/>
    <dgm:cxn modelId="{36B4A7F9-B9F4-40DC-BD84-6371DC58DC6C}" type="presOf" srcId="{859A42E3-1C41-4CA6-A953-EDAAE3494069}" destId="{949DFAB7-CBB0-4E11-8232-02FF7FBDDFBC}" srcOrd="0" destOrd="0" presId="urn:microsoft.com/office/officeart/2005/8/layout/rings+Icon"/>
    <dgm:cxn modelId="{89B79FE5-DC70-45FE-8034-9DFD137C745E}" type="presParOf" srcId="{949DFAB7-CBB0-4E11-8232-02FF7FBDDFBC}" destId="{2C725F5F-8B83-423B-9A7C-BB86AEB79AD5}" srcOrd="0" destOrd="0" presId="urn:microsoft.com/office/officeart/2005/8/layout/rings+Icon"/>
    <dgm:cxn modelId="{CDAE7A72-6D22-4B38-BCDF-8BA4A68FFF87}" type="presParOf" srcId="{949DFAB7-CBB0-4E11-8232-02FF7FBDDFBC}" destId="{55EAA3FB-FC96-4544-8EC6-A33F12BD3E58}" srcOrd="1" destOrd="0" presId="urn:microsoft.com/office/officeart/2005/8/layout/rings+Icon"/>
    <dgm:cxn modelId="{484EC31A-3BAE-4EF3-B0C8-9F44B6CFF0EB}" type="presParOf" srcId="{949DFAB7-CBB0-4E11-8232-02FF7FBDDFBC}" destId="{9265287D-5230-4020-B151-1DEEDF85174E}" srcOrd="2" destOrd="0" presId="urn:microsoft.com/office/officeart/2005/8/layout/rings+Icon"/>
    <dgm:cxn modelId="{DFE783CF-1C06-4B99-B681-209458F42124}" type="presParOf" srcId="{949DFAB7-CBB0-4E11-8232-02FF7FBDDFBC}" destId="{2859A999-0401-4B9B-9966-032AACABF74C}" srcOrd="3" destOrd="0" presId="urn:microsoft.com/office/officeart/2005/8/layout/rings+Icon"/>
    <dgm:cxn modelId="{164017A7-123F-42AA-B511-45CF1B9E00EB}" type="presParOf" srcId="{949DFAB7-CBB0-4E11-8232-02FF7FBDDFBC}" destId="{1561054A-27D1-4DB2-AC76-0EB4665CD970}" srcOrd="4" destOrd="0" presId="urn:microsoft.com/office/officeart/2005/8/layout/rings+Icon"/>
    <dgm:cxn modelId="{A397ABBF-E879-4695-A4FE-7FF1655E30C2}" type="presParOf" srcId="{949DFAB7-CBB0-4E11-8232-02FF7FBDDFBC}" destId="{78BEC101-47CE-430D-A7F5-2B4E141948CA}" srcOrd="5" destOrd="0" presId="urn:microsoft.com/office/officeart/2005/8/layout/rings+Icon"/>
    <dgm:cxn modelId="{E2AC0DF2-4172-48D9-B71C-F32D2B8FC65E}" type="presParOf" srcId="{949DFAB7-CBB0-4E11-8232-02FF7FBDDFBC}" destId="{F62221CC-4088-4BEC-AF50-245A38DB8C12}" srcOrd="6"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59A42E3-1C41-4CA6-A953-EDAAE3494069}" type="doc">
      <dgm:prSet loTypeId="urn:microsoft.com/office/officeart/2005/8/layout/rings+Icon" loCatId="relationship" qsTypeId="urn:microsoft.com/office/officeart/2005/8/quickstyle/simple1" qsCatId="simple" csTypeId="urn:microsoft.com/office/officeart/2005/8/colors/colorful1#3" csCatId="colorful" phldr="1"/>
      <dgm:spPr/>
      <dgm:t>
        <a:bodyPr/>
        <a:lstStyle/>
        <a:p>
          <a:endParaRPr lang="en-US"/>
        </a:p>
      </dgm:t>
    </dgm:pt>
    <dgm:pt modelId="{98289457-FED5-4353-ADE0-57B186E1FF87}">
      <dgm:prSet custT="1"/>
      <dgm:spPr/>
      <dgm:t>
        <a:bodyPr/>
        <a:lstStyle/>
        <a:p>
          <a:pPr algn="just"/>
          <a:r>
            <a:rPr lang="en-IN" sz="2200" dirty="0"/>
            <a:t>In case  of extension of date – GSTR 3B needs to be filed.</a:t>
          </a:r>
        </a:p>
      </dgm:t>
    </dgm:pt>
    <dgm:pt modelId="{3D27D0E7-E462-43D4-9870-3E84AE1C2BE5}" type="parTrans" cxnId="{BF4F84F7-4D98-4688-9924-80B10FC7A8F9}">
      <dgm:prSet/>
      <dgm:spPr/>
      <dgm:t>
        <a:bodyPr/>
        <a:lstStyle/>
        <a:p>
          <a:endParaRPr lang="en-US" sz="2000"/>
        </a:p>
      </dgm:t>
    </dgm:pt>
    <dgm:pt modelId="{3BA8480E-9F08-4965-9CE6-B2EDE016C789}" type="sibTrans" cxnId="{BF4F84F7-4D98-4688-9924-80B10FC7A8F9}">
      <dgm:prSet/>
      <dgm:spPr/>
      <dgm:t>
        <a:bodyPr/>
        <a:lstStyle/>
        <a:p>
          <a:endParaRPr lang="en-US" sz="2000"/>
        </a:p>
      </dgm:t>
    </dgm:pt>
    <dgm:pt modelId="{1B609034-85D0-4387-8C39-B715F40AA827}">
      <dgm:prSet custT="1"/>
      <dgm:spPr/>
      <dgm:t>
        <a:bodyPr/>
        <a:lstStyle/>
        <a:p>
          <a:r>
            <a:rPr lang="en-US" sz="2200" dirty="0"/>
            <a:t>GSTR-1 need to be even though no business during the tax period</a:t>
          </a:r>
          <a:endParaRPr lang="en-IN" sz="2200" dirty="0"/>
        </a:p>
      </dgm:t>
    </dgm:pt>
    <dgm:pt modelId="{BE9B8135-C086-4AE5-89F0-246C427A0270}" type="parTrans" cxnId="{C43DD9C7-C663-415B-84AD-703907C2987A}">
      <dgm:prSet/>
      <dgm:spPr/>
      <dgm:t>
        <a:bodyPr/>
        <a:lstStyle/>
        <a:p>
          <a:endParaRPr lang="en-US" sz="2000"/>
        </a:p>
      </dgm:t>
    </dgm:pt>
    <dgm:pt modelId="{ADEE4C2F-D563-4655-8502-EB586EBD6FFA}" type="sibTrans" cxnId="{C43DD9C7-C663-415B-84AD-703907C2987A}">
      <dgm:prSet/>
      <dgm:spPr/>
      <dgm:t>
        <a:bodyPr/>
        <a:lstStyle/>
        <a:p>
          <a:endParaRPr lang="en-US" sz="2000"/>
        </a:p>
      </dgm:t>
    </dgm:pt>
    <dgm:pt modelId="{CC7174EE-4807-4D6C-9AE1-E8CD0EAD133A}">
      <dgm:prSet custT="1"/>
      <dgm:spPr/>
      <dgm:t>
        <a:bodyPr/>
        <a:lstStyle/>
        <a:p>
          <a:r>
            <a:rPr lang="en-US" sz="2200" dirty="0"/>
            <a:t>GSTR-1 can be prepared in online and offline</a:t>
          </a:r>
          <a:endParaRPr lang="en-IN" sz="2200" dirty="0"/>
        </a:p>
      </dgm:t>
    </dgm:pt>
    <dgm:pt modelId="{8F9F93DD-379E-4DF3-81AF-9115C51AA70F}" type="parTrans" cxnId="{70C2E2E9-A1C7-440F-A08C-57021C2621E8}">
      <dgm:prSet/>
      <dgm:spPr/>
      <dgm:t>
        <a:bodyPr/>
        <a:lstStyle/>
        <a:p>
          <a:endParaRPr lang="en-US" sz="2000"/>
        </a:p>
      </dgm:t>
    </dgm:pt>
    <dgm:pt modelId="{D5E9C3F8-8CE5-4341-8043-B8BE4812A12E}" type="sibTrans" cxnId="{70C2E2E9-A1C7-440F-A08C-57021C2621E8}">
      <dgm:prSet/>
      <dgm:spPr/>
      <dgm:t>
        <a:bodyPr/>
        <a:lstStyle/>
        <a:p>
          <a:endParaRPr lang="en-US" sz="2000"/>
        </a:p>
      </dgm:t>
    </dgm:pt>
    <dgm:pt modelId="{B5BCEE86-31CF-4E9A-B2FC-011B1B643ACB}">
      <dgm:prSet custT="1"/>
      <dgm:spPr/>
      <dgm:t>
        <a:bodyPr/>
        <a:lstStyle/>
        <a:p>
          <a:r>
            <a:rPr lang="en-US" sz="2200" dirty="0"/>
            <a:t>Tax payer should have active DSC for filing</a:t>
          </a:r>
          <a:endParaRPr lang="en-IN" sz="2200" dirty="0"/>
        </a:p>
      </dgm:t>
    </dgm:pt>
    <dgm:pt modelId="{DC1F7FFE-AFDB-4134-8EC1-3FE0CA609845}" type="parTrans" cxnId="{A0F64318-F476-4917-8BD2-8425BF71DEDD}">
      <dgm:prSet/>
      <dgm:spPr/>
      <dgm:t>
        <a:bodyPr/>
        <a:lstStyle/>
        <a:p>
          <a:endParaRPr lang="en-US" sz="2000"/>
        </a:p>
      </dgm:t>
    </dgm:pt>
    <dgm:pt modelId="{EAF61918-DD61-4875-B6BD-D01C39EAA481}" type="sibTrans" cxnId="{A0F64318-F476-4917-8BD2-8425BF71DEDD}">
      <dgm:prSet/>
      <dgm:spPr/>
      <dgm:t>
        <a:bodyPr/>
        <a:lstStyle/>
        <a:p>
          <a:endParaRPr lang="en-US" sz="2000"/>
        </a:p>
      </dgm:t>
    </dgm:pt>
    <dgm:pt modelId="{590D7E7E-4870-4ABA-BD57-E96C58359FD3}">
      <dgm:prSet custT="1"/>
      <dgm:spPr/>
      <dgm:t>
        <a:bodyPr/>
        <a:lstStyle/>
        <a:p>
          <a:r>
            <a:rPr lang="en-US" sz="2200" kern="1200" dirty="0"/>
            <a:t>One invoice – one POS</a:t>
          </a:r>
          <a:endParaRPr lang="en-IN" sz="2200" kern="1200" dirty="0"/>
        </a:p>
      </dgm:t>
    </dgm:pt>
    <dgm:pt modelId="{8C81310A-4AC6-44C9-AACC-815AEBFE0ABC}" type="sibTrans" cxnId="{E2A41730-A336-4CFF-AC29-2665985A7D45}">
      <dgm:prSet/>
      <dgm:spPr/>
      <dgm:t>
        <a:bodyPr/>
        <a:lstStyle/>
        <a:p>
          <a:endParaRPr lang="en-US" sz="2000"/>
        </a:p>
      </dgm:t>
    </dgm:pt>
    <dgm:pt modelId="{D7669B02-371B-4B55-8A40-F7650208A1F3}" type="parTrans" cxnId="{E2A41730-A336-4CFF-AC29-2665985A7D45}">
      <dgm:prSet/>
      <dgm:spPr/>
      <dgm:t>
        <a:bodyPr/>
        <a:lstStyle/>
        <a:p>
          <a:endParaRPr lang="en-US" sz="2000"/>
        </a:p>
      </dgm:t>
    </dgm:pt>
    <dgm:pt modelId="{B77895E9-308E-409D-AC49-B441B650DE07}">
      <dgm:prSet custT="1"/>
      <dgm:spPr/>
      <dgm:t>
        <a:bodyPr/>
        <a:lstStyle/>
        <a:p>
          <a:pPr algn="just"/>
          <a:r>
            <a:rPr lang="en-US" sz="2200" b="0" dirty="0"/>
            <a:t>Values to be declared up to 2 decimals.</a:t>
          </a:r>
          <a:endParaRPr lang="en-IN" sz="2200" b="0" dirty="0"/>
        </a:p>
      </dgm:t>
    </dgm:pt>
    <dgm:pt modelId="{DF6E8193-9D7A-4119-A7BA-0E90DFC681A0}" type="sibTrans" cxnId="{4F983D3F-3206-4BA9-8972-31D63B9671EC}">
      <dgm:prSet/>
      <dgm:spPr/>
      <dgm:t>
        <a:bodyPr/>
        <a:lstStyle/>
        <a:p>
          <a:endParaRPr lang="en-US" sz="2000"/>
        </a:p>
      </dgm:t>
    </dgm:pt>
    <dgm:pt modelId="{37B18D86-6DC8-42F8-A67F-7712406843CB}" type="parTrans" cxnId="{4F983D3F-3206-4BA9-8972-31D63B9671EC}">
      <dgm:prSet/>
      <dgm:spPr/>
      <dgm:t>
        <a:bodyPr/>
        <a:lstStyle/>
        <a:p>
          <a:endParaRPr lang="en-US" sz="2000"/>
        </a:p>
      </dgm:t>
    </dgm:pt>
    <dgm:pt modelId="{9E71FEB1-B375-4205-8EC0-288AC0B026F9}">
      <dgm:prSet custT="1"/>
      <dgm:spPr/>
      <dgm:t>
        <a:bodyPr/>
        <a:lstStyle/>
        <a:p>
          <a:r>
            <a:rPr lang="en-IN" sz="2200" dirty="0"/>
            <a:t>Separate invoice for RCM – to be displayed and not considered for tax liability.</a:t>
          </a:r>
        </a:p>
      </dgm:t>
    </dgm:pt>
    <dgm:pt modelId="{DECA305C-A7D3-49E1-B7A7-5F1F46292313}" type="sibTrans" cxnId="{164B3290-C545-4B01-9B39-E4C292CD789D}">
      <dgm:prSet/>
      <dgm:spPr/>
      <dgm:t>
        <a:bodyPr/>
        <a:lstStyle/>
        <a:p>
          <a:endParaRPr lang="en-US" sz="2000"/>
        </a:p>
      </dgm:t>
    </dgm:pt>
    <dgm:pt modelId="{7724E27B-A9CF-4069-B082-CC9AA47C60BB}" type="parTrans" cxnId="{164B3290-C545-4B01-9B39-E4C292CD789D}">
      <dgm:prSet/>
      <dgm:spPr/>
      <dgm:t>
        <a:bodyPr/>
        <a:lstStyle/>
        <a:p>
          <a:endParaRPr lang="en-US" sz="2000"/>
        </a:p>
      </dgm:t>
    </dgm:pt>
    <dgm:pt modelId="{949DFAB7-CBB0-4E11-8232-02FF7FBDDFBC}" type="pres">
      <dgm:prSet presAssocID="{859A42E3-1C41-4CA6-A953-EDAAE3494069}" presName="Name0" presStyleCnt="0">
        <dgm:presLayoutVars>
          <dgm:chMax val="7"/>
          <dgm:dir/>
          <dgm:resizeHandles val="exact"/>
        </dgm:presLayoutVars>
      </dgm:prSet>
      <dgm:spPr/>
    </dgm:pt>
    <dgm:pt modelId="{2C725F5F-8B83-423B-9A7C-BB86AEB79AD5}" type="pres">
      <dgm:prSet presAssocID="{859A42E3-1C41-4CA6-A953-EDAAE3494069}" presName="ellipse1" presStyleLbl="vennNode1" presStyleIdx="0" presStyleCnt="7" custLinFactNeighborY="470">
        <dgm:presLayoutVars>
          <dgm:bulletEnabled val="1"/>
        </dgm:presLayoutVars>
      </dgm:prSet>
      <dgm:spPr/>
    </dgm:pt>
    <dgm:pt modelId="{55EAA3FB-FC96-4544-8EC6-A33F12BD3E58}" type="pres">
      <dgm:prSet presAssocID="{859A42E3-1C41-4CA6-A953-EDAAE3494069}" presName="ellipse2" presStyleLbl="vennNode1" presStyleIdx="1" presStyleCnt="7">
        <dgm:presLayoutVars>
          <dgm:bulletEnabled val="1"/>
        </dgm:presLayoutVars>
      </dgm:prSet>
      <dgm:spPr/>
    </dgm:pt>
    <dgm:pt modelId="{9265287D-5230-4020-B151-1DEEDF85174E}" type="pres">
      <dgm:prSet presAssocID="{859A42E3-1C41-4CA6-A953-EDAAE3494069}" presName="ellipse3" presStyleLbl="vennNode1" presStyleIdx="2" presStyleCnt="7">
        <dgm:presLayoutVars>
          <dgm:bulletEnabled val="1"/>
        </dgm:presLayoutVars>
      </dgm:prSet>
      <dgm:spPr/>
    </dgm:pt>
    <dgm:pt modelId="{2859A999-0401-4B9B-9966-032AACABF74C}" type="pres">
      <dgm:prSet presAssocID="{859A42E3-1C41-4CA6-A953-EDAAE3494069}" presName="ellipse4" presStyleLbl="vennNode1" presStyleIdx="3" presStyleCnt="7">
        <dgm:presLayoutVars>
          <dgm:bulletEnabled val="1"/>
        </dgm:presLayoutVars>
      </dgm:prSet>
      <dgm:spPr/>
    </dgm:pt>
    <dgm:pt modelId="{1561054A-27D1-4DB2-AC76-0EB4665CD970}" type="pres">
      <dgm:prSet presAssocID="{859A42E3-1C41-4CA6-A953-EDAAE3494069}" presName="ellipse5" presStyleLbl="vennNode1" presStyleIdx="4" presStyleCnt="7">
        <dgm:presLayoutVars>
          <dgm:bulletEnabled val="1"/>
        </dgm:presLayoutVars>
      </dgm:prSet>
      <dgm:spPr/>
    </dgm:pt>
    <dgm:pt modelId="{78BEC101-47CE-430D-A7F5-2B4E141948CA}" type="pres">
      <dgm:prSet presAssocID="{859A42E3-1C41-4CA6-A953-EDAAE3494069}" presName="ellipse6" presStyleLbl="vennNode1" presStyleIdx="5" presStyleCnt="7">
        <dgm:presLayoutVars>
          <dgm:bulletEnabled val="1"/>
        </dgm:presLayoutVars>
      </dgm:prSet>
      <dgm:spPr/>
    </dgm:pt>
    <dgm:pt modelId="{F62221CC-4088-4BEC-AF50-245A38DB8C12}" type="pres">
      <dgm:prSet presAssocID="{859A42E3-1C41-4CA6-A953-EDAAE3494069}" presName="ellipse7" presStyleLbl="vennNode1" presStyleIdx="6" presStyleCnt="7">
        <dgm:presLayoutVars>
          <dgm:bulletEnabled val="1"/>
        </dgm:presLayoutVars>
      </dgm:prSet>
      <dgm:spPr/>
    </dgm:pt>
  </dgm:ptLst>
  <dgm:cxnLst>
    <dgm:cxn modelId="{A0F64318-F476-4917-8BD2-8425BF71DEDD}" srcId="{859A42E3-1C41-4CA6-A953-EDAAE3494069}" destId="{B5BCEE86-31CF-4E9A-B2FC-011B1B643ACB}" srcOrd="3" destOrd="0" parTransId="{DC1F7FFE-AFDB-4134-8EC1-3FE0CA609845}" sibTransId="{EAF61918-DD61-4875-B6BD-D01C39EAA481}"/>
    <dgm:cxn modelId="{E2A41730-A336-4CFF-AC29-2665985A7D45}" srcId="{859A42E3-1C41-4CA6-A953-EDAAE3494069}" destId="{590D7E7E-4870-4ABA-BD57-E96C58359FD3}" srcOrd="4" destOrd="0" parTransId="{D7669B02-371B-4B55-8A40-F7650208A1F3}" sibTransId="{8C81310A-4AC6-44C9-AACC-815AEBFE0ABC}"/>
    <dgm:cxn modelId="{D970D33E-CFC6-42A1-8F27-0291815D0A77}" type="presOf" srcId="{590D7E7E-4870-4ABA-BD57-E96C58359FD3}" destId="{1561054A-27D1-4DB2-AC76-0EB4665CD970}" srcOrd="0" destOrd="0" presId="urn:microsoft.com/office/officeart/2005/8/layout/rings+Icon"/>
    <dgm:cxn modelId="{4F983D3F-3206-4BA9-8972-31D63B9671EC}" srcId="{859A42E3-1C41-4CA6-A953-EDAAE3494069}" destId="{B77895E9-308E-409D-AC49-B441B650DE07}" srcOrd="6" destOrd="0" parTransId="{37B18D86-6DC8-42F8-A67F-7712406843CB}" sibTransId="{DF6E8193-9D7A-4119-A7BA-0E90DFC681A0}"/>
    <dgm:cxn modelId="{135BC45C-88AD-4590-8432-3729B0D134BA}" type="presOf" srcId="{9E71FEB1-B375-4205-8EC0-288AC0B026F9}" destId="{78BEC101-47CE-430D-A7F5-2B4E141948CA}" srcOrd="0" destOrd="0" presId="urn:microsoft.com/office/officeart/2005/8/layout/rings+Icon"/>
    <dgm:cxn modelId="{BBAAFC44-8490-4B98-A553-7FBEB8F7BDFB}" type="presOf" srcId="{B77895E9-308E-409D-AC49-B441B650DE07}" destId="{F62221CC-4088-4BEC-AF50-245A38DB8C12}" srcOrd="0" destOrd="0" presId="urn:microsoft.com/office/officeart/2005/8/layout/rings+Icon"/>
    <dgm:cxn modelId="{58DDA566-7EEC-4312-B698-B1F02C2A4940}" type="presOf" srcId="{1B609034-85D0-4387-8C39-B715F40AA827}" destId="{55EAA3FB-FC96-4544-8EC6-A33F12BD3E58}" srcOrd="0" destOrd="0" presId="urn:microsoft.com/office/officeart/2005/8/layout/rings+Icon"/>
    <dgm:cxn modelId="{164B3290-C545-4B01-9B39-E4C292CD789D}" srcId="{859A42E3-1C41-4CA6-A953-EDAAE3494069}" destId="{9E71FEB1-B375-4205-8EC0-288AC0B026F9}" srcOrd="5" destOrd="0" parTransId="{7724E27B-A9CF-4069-B082-CC9AA47C60BB}" sibTransId="{DECA305C-A7D3-49E1-B7A7-5F1F46292313}"/>
    <dgm:cxn modelId="{C43DD9C7-C663-415B-84AD-703907C2987A}" srcId="{859A42E3-1C41-4CA6-A953-EDAAE3494069}" destId="{1B609034-85D0-4387-8C39-B715F40AA827}" srcOrd="1" destOrd="0" parTransId="{BE9B8135-C086-4AE5-89F0-246C427A0270}" sibTransId="{ADEE4C2F-D563-4655-8502-EB586EBD6FFA}"/>
    <dgm:cxn modelId="{128702D4-FA87-4650-B0B0-80B682DC1D40}" type="presOf" srcId="{CC7174EE-4807-4D6C-9AE1-E8CD0EAD133A}" destId="{9265287D-5230-4020-B151-1DEEDF85174E}" srcOrd="0" destOrd="0" presId="urn:microsoft.com/office/officeart/2005/8/layout/rings+Icon"/>
    <dgm:cxn modelId="{ECD54DE6-62AC-48E5-92CD-EED9787F2AF1}" type="presOf" srcId="{859A42E3-1C41-4CA6-A953-EDAAE3494069}" destId="{949DFAB7-CBB0-4E11-8232-02FF7FBDDFBC}" srcOrd="0" destOrd="0" presId="urn:microsoft.com/office/officeart/2005/8/layout/rings+Icon"/>
    <dgm:cxn modelId="{70C2E2E9-A1C7-440F-A08C-57021C2621E8}" srcId="{859A42E3-1C41-4CA6-A953-EDAAE3494069}" destId="{CC7174EE-4807-4D6C-9AE1-E8CD0EAD133A}" srcOrd="2" destOrd="0" parTransId="{8F9F93DD-379E-4DF3-81AF-9115C51AA70F}" sibTransId="{D5E9C3F8-8CE5-4341-8043-B8BE4812A12E}"/>
    <dgm:cxn modelId="{217471F3-6ECF-4D99-B7BD-D83248F071CF}" type="presOf" srcId="{98289457-FED5-4353-ADE0-57B186E1FF87}" destId="{2C725F5F-8B83-423B-9A7C-BB86AEB79AD5}" srcOrd="0" destOrd="0" presId="urn:microsoft.com/office/officeart/2005/8/layout/rings+Icon"/>
    <dgm:cxn modelId="{BF4F84F7-4D98-4688-9924-80B10FC7A8F9}" srcId="{859A42E3-1C41-4CA6-A953-EDAAE3494069}" destId="{98289457-FED5-4353-ADE0-57B186E1FF87}" srcOrd="0" destOrd="0" parTransId="{3D27D0E7-E462-43D4-9870-3E84AE1C2BE5}" sibTransId="{3BA8480E-9F08-4965-9CE6-B2EDE016C789}"/>
    <dgm:cxn modelId="{C371ECFF-4325-4C9A-BADC-F74A3F1A26CF}" type="presOf" srcId="{B5BCEE86-31CF-4E9A-B2FC-011B1B643ACB}" destId="{2859A999-0401-4B9B-9966-032AACABF74C}" srcOrd="0" destOrd="0" presId="urn:microsoft.com/office/officeart/2005/8/layout/rings+Icon"/>
    <dgm:cxn modelId="{C96D4233-4B7D-4AC7-B682-39A912F89623}" type="presParOf" srcId="{949DFAB7-CBB0-4E11-8232-02FF7FBDDFBC}" destId="{2C725F5F-8B83-423B-9A7C-BB86AEB79AD5}" srcOrd="0" destOrd="0" presId="urn:microsoft.com/office/officeart/2005/8/layout/rings+Icon"/>
    <dgm:cxn modelId="{080C0A68-98EE-4093-88DA-7ADE071ACFFE}" type="presParOf" srcId="{949DFAB7-CBB0-4E11-8232-02FF7FBDDFBC}" destId="{55EAA3FB-FC96-4544-8EC6-A33F12BD3E58}" srcOrd="1" destOrd="0" presId="urn:microsoft.com/office/officeart/2005/8/layout/rings+Icon"/>
    <dgm:cxn modelId="{B80A5130-75A3-4C4F-BD39-F55B48D23337}" type="presParOf" srcId="{949DFAB7-CBB0-4E11-8232-02FF7FBDDFBC}" destId="{9265287D-5230-4020-B151-1DEEDF85174E}" srcOrd="2" destOrd="0" presId="urn:microsoft.com/office/officeart/2005/8/layout/rings+Icon"/>
    <dgm:cxn modelId="{98073C2C-FDA3-498D-9CC8-04E911A16FB6}" type="presParOf" srcId="{949DFAB7-CBB0-4E11-8232-02FF7FBDDFBC}" destId="{2859A999-0401-4B9B-9966-032AACABF74C}" srcOrd="3" destOrd="0" presId="urn:microsoft.com/office/officeart/2005/8/layout/rings+Icon"/>
    <dgm:cxn modelId="{4D5FEFAE-0599-4E02-A39D-C4AA203519FB}" type="presParOf" srcId="{949DFAB7-CBB0-4E11-8232-02FF7FBDDFBC}" destId="{1561054A-27D1-4DB2-AC76-0EB4665CD970}" srcOrd="4" destOrd="0" presId="urn:microsoft.com/office/officeart/2005/8/layout/rings+Icon"/>
    <dgm:cxn modelId="{6F639596-228D-43DB-BD9C-CE718FD3EC00}" type="presParOf" srcId="{949DFAB7-CBB0-4E11-8232-02FF7FBDDFBC}" destId="{78BEC101-47CE-430D-A7F5-2B4E141948CA}" srcOrd="5" destOrd="0" presId="urn:microsoft.com/office/officeart/2005/8/layout/rings+Icon"/>
    <dgm:cxn modelId="{93FB4DE9-BB63-4C5E-909C-BCAF9DE298AF}" type="presParOf" srcId="{949DFAB7-CBB0-4E11-8232-02FF7FBDDFBC}" destId="{F62221CC-4088-4BEC-AF50-245A38DB8C12}" srcOrd="6"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B4E802F-C7E9-498F-A2FD-60ECFB8B687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6B39E30-2BD6-4DCF-8CBB-5EBA96D232ED}">
      <dgm:prSet custT="1"/>
      <dgm:spPr/>
      <dgm:t>
        <a:bodyPr/>
        <a:lstStyle/>
        <a:p>
          <a:r>
            <a:rPr lang="en-IN" sz="1800"/>
            <a:t>Businesses that generate a </a:t>
          </a:r>
          <a:r>
            <a:rPr lang="en-IN" sz="1800" b="1" i="1"/>
            <a:t>large number of invoices </a:t>
          </a:r>
          <a:r>
            <a:rPr lang="en-IN" sz="1800"/>
            <a:t>in a tax period may find it cumbersome to upload invoices one-by-one.</a:t>
          </a:r>
        </a:p>
      </dgm:t>
    </dgm:pt>
    <dgm:pt modelId="{58984FF0-4587-4D40-B165-F5040C4A0357}" type="parTrans" cxnId="{C89C7F15-60F0-408B-AC21-EECA39CFF308}">
      <dgm:prSet/>
      <dgm:spPr/>
      <dgm:t>
        <a:bodyPr/>
        <a:lstStyle/>
        <a:p>
          <a:endParaRPr lang="en-US" sz="1800"/>
        </a:p>
      </dgm:t>
    </dgm:pt>
    <dgm:pt modelId="{BDC097AA-38D8-4A6A-A524-FAA4AF54CF2E}" type="sibTrans" cxnId="{C89C7F15-60F0-408B-AC21-EECA39CFF308}">
      <dgm:prSet/>
      <dgm:spPr/>
      <dgm:t>
        <a:bodyPr/>
        <a:lstStyle/>
        <a:p>
          <a:endParaRPr lang="en-US" sz="1800"/>
        </a:p>
      </dgm:t>
    </dgm:pt>
    <dgm:pt modelId="{962DE979-1371-4905-B72D-51BB2F9D9A97}">
      <dgm:prSet custT="1"/>
      <dgm:spPr/>
      <dgm:t>
        <a:bodyPr/>
        <a:lstStyle/>
        <a:p>
          <a:r>
            <a:rPr lang="en-IN" sz="1800"/>
            <a:t>Not only that, it will become a </a:t>
          </a:r>
          <a:r>
            <a:rPr lang="en-IN" sz="1800" b="1" i="1"/>
            <a:t>time-consuming activity </a:t>
          </a:r>
          <a:r>
            <a:rPr lang="en-IN" sz="1800"/>
            <a:t>with a cost implication. </a:t>
          </a:r>
        </a:p>
      </dgm:t>
    </dgm:pt>
    <dgm:pt modelId="{BB9C8138-E407-4888-A633-DEB10C13DCC0}" type="parTrans" cxnId="{A7E31449-59D6-4553-BEF9-C0B9A12BA264}">
      <dgm:prSet/>
      <dgm:spPr/>
      <dgm:t>
        <a:bodyPr/>
        <a:lstStyle/>
        <a:p>
          <a:endParaRPr lang="en-US" sz="1800"/>
        </a:p>
      </dgm:t>
    </dgm:pt>
    <dgm:pt modelId="{9F99EA94-221E-4DAE-B72D-27323C00A6B8}" type="sibTrans" cxnId="{A7E31449-59D6-4553-BEF9-C0B9A12BA264}">
      <dgm:prSet/>
      <dgm:spPr/>
      <dgm:t>
        <a:bodyPr/>
        <a:lstStyle/>
        <a:p>
          <a:endParaRPr lang="en-US" sz="1800"/>
        </a:p>
      </dgm:t>
    </dgm:pt>
    <dgm:pt modelId="{0DE8B232-D494-46B5-86F6-D13D7AA937A6}">
      <dgm:prSet custT="1"/>
      <dgm:spPr/>
      <dgm:t>
        <a:bodyPr/>
        <a:lstStyle/>
        <a:p>
          <a:r>
            <a:rPr lang="en-IN" sz="1800" dirty="0"/>
            <a:t>Therefore, to facilitate the upload of invoices in bulk, Goods and Service Tax Network (GSTN) provides Returns Offline tool for Returns in which a </a:t>
          </a:r>
          <a:r>
            <a:rPr lang="en-IN" sz="1800" b="1" i="1" dirty="0"/>
            <a:t>taxpayer can add up to 19,000 line items </a:t>
          </a:r>
          <a:r>
            <a:rPr lang="en-IN" sz="1800" dirty="0"/>
            <a:t>in the offline mode and upload them in one go. </a:t>
          </a:r>
        </a:p>
      </dgm:t>
    </dgm:pt>
    <dgm:pt modelId="{69EFF708-A796-4895-A190-9355FC5ED6F3}" type="parTrans" cxnId="{A884969A-D6AB-4B82-9282-3B22782C4F59}">
      <dgm:prSet/>
      <dgm:spPr/>
      <dgm:t>
        <a:bodyPr/>
        <a:lstStyle/>
        <a:p>
          <a:endParaRPr lang="en-US" sz="1800"/>
        </a:p>
      </dgm:t>
    </dgm:pt>
    <dgm:pt modelId="{827C32EF-EDE5-467E-9891-0476538185FA}" type="sibTrans" cxnId="{A884969A-D6AB-4B82-9282-3B22782C4F59}">
      <dgm:prSet/>
      <dgm:spPr/>
      <dgm:t>
        <a:bodyPr/>
        <a:lstStyle/>
        <a:p>
          <a:endParaRPr lang="en-US" sz="1800"/>
        </a:p>
      </dgm:t>
    </dgm:pt>
    <dgm:pt modelId="{747BFC24-C217-432A-843F-D2EFA3BC0EF7}">
      <dgm:prSet custT="1"/>
      <dgm:spPr/>
      <dgm:t>
        <a:bodyPr/>
        <a:lstStyle/>
        <a:p>
          <a:r>
            <a:rPr lang="en-IN" sz="1800" dirty="0"/>
            <a:t>In case a taxpayer has more invoice data, they can use the Returns Offline tool </a:t>
          </a:r>
          <a:r>
            <a:rPr lang="en-IN" sz="1800" b="1" i="1" dirty="0"/>
            <a:t>multiple times to upload </a:t>
          </a:r>
          <a:r>
            <a:rPr lang="en-IN" sz="1800" dirty="0"/>
            <a:t>the same</a:t>
          </a:r>
        </a:p>
      </dgm:t>
    </dgm:pt>
    <dgm:pt modelId="{520ED4FE-39E8-4EB1-9269-5660322EBE7B}" type="parTrans" cxnId="{005A9239-A01D-44E4-A9B6-1127498730D8}">
      <dgm:prSet/>
      <dgm:spPr/>
      <dgm:t>
        <a:bodyPr/>
        <a:lstStyle/>
        <a:p>
          <a:endParaRPr lang="en-US" sz="1800"/>
        </a:p>
      </dgm:t>
    </dgm:pt>
    <dgm:pt modelId="{1F1FA0AE-1D7F-4AB5-BA6D-FD3A85B0FA2F}" type="sibTrans" cxnId="{005A9239-A01D-44E4-A9B6-1127498730D8}">
      <dgm:prSet/>
      <dgm:spPr/>
      <dgm:t>
        <a:bodyPr/>
        <a:lstStyle/>
        <a:p>
          <a:endParaRPr lang="en-US" sz="1800"/>
        </a:p>
      </dgm:t>
    </dgm:pt>
    <dgm:pt modelId="{85D09AE4-D2A1-490D-9E59-C0B77BA69D7F}" type="pres">
      <dgm:prSet presAssocID="{3B4E802F-C7E9-498F-A2FD-60ECFB8B6870}" presName="vert0" presStyleCnt="0">
        <dgm:presLayoutVars>
          <dgm:dir/>
          <dgm:animOne val="branch"/>
          <dgm:animLvl val="lvl"/>
        </dgm:presLayoutVars>
      </dgm:prSet>
      <dgm:spPr/>
    </dgm:pt>
    <dgm:pt modelId="{5013C8D7-EF57-47E6-A069-C9ED8C6B8B09}" type="pres">
      <dgm:prSet presAssocID="{56B39E30-2BD6-4DCF-8CBB-5EBA96D232ED}" presName="thickLine" presStyleLbl="alignNode1" presStyleIdx="0" presStyleCnt="4"/>
      <dgm:spPr/>
    </dgm:pt>
    <dgm:pt modelId="{3B200A74-8CC5-49E5-8924-4F10D0922843}" type="pres">
      <dgm:prSet presAssocID="{56B39E30-2BD6-4DCF-8CBB-5EBA96D232ED}" presName="horz1" presStyleCnt="0"/>
      <dgm:spPr/>
    </dgm:pt>
    <dgm:pt modelId="{C4446748-1E05-4A96-8A4D-57E31EDD7A84}" type="pres">
      <dgm:prSet presAssocID="{56B39E30-2BD6-4DCF-8CBB-5EBA96D232ED}" presName="tx1" presStyleLbl="revTx" presStyleIdx="0" presStyleCnt="4"/>
      <dgm:spPr/>
    </dgm:pt>
    <dgm:pt modelId="{EA5958AD-913E-465B-8365-8D9E4162D594}" type="pres">
      <dgm:prSet presAssocID="{56B39E30-2BD6-4DCF-8CBB-5EBA96D232ED}" presName="vert1" presStyleCnt="0"/>
      <dgm:spPr/>
    </dgm:pt>
    <dgm:pt modelId="{9FF496ED-73A6-484C-9DB7-FA70FB4F5D18}" type="pres">
      <dgm:prSet presAssocID="{962DE979-1371-4905-B72D-51BB2F9D9A97}" presName="thickLine" presStyleLbl="alignNode1" presStyleIdx="1" presStyleCnt="4"/>
      <dgm:spPr/>
    </dgm:pt>
    <dgm:pt modelId="{D215C401-CDC5-4D64-B78E-1ECF32699334}" type="pres">
      <dgm:prSet presAssocID="{962DE979-1371-4905-B72D-51BB2F9D9A97}" presName="horz1" presStyleCnt="0"/>
      <dgm:spPr/>
    </dgm:pt>
    <dgm:pt modelId="{9C048A12-7790-46BB-A4DB-5808A3529248}" type="pres">
      <dgm:prSet presAssocID="{962DE979-1371-4905-B72D-51BB2F9D9A97}" presName="tx1" presStyleLbl="revTx" presStyleIdx="1" presStyleCnt="4"/>
      <dgm:spPr/>
    </dgm:pt>
    <dgm:pt modelId="{8926B3D9-6D1B-41FD-9877-97C0CFFFB03A}" type="pres">
      <dgm:prSet presAssocID="{962DE979-1371-4905-B72D-51BB2F9D9A97}" presName="vert1" presStyleCnt="0"/>
      <dgm:spPr/>
    </dgm:pt>
    <dgm:pt modelId="{DC732290-8CD9-479A-B6C4-5F83C8730895}" type="pres">
      <dgm:prSet presAssocID="{0DE8B232-D494-46B5-86F6-D13D7AA937A6}" presName="thickLine" presStyleLbl="alignNode1" presStyleIdx="2" presStyleCnt="4"/>
      <dgm:spPr/>
    </dgm:pt>
    <dgm:pt modelId="{DEFAAA08-AC17-4F24-A9D0-FD3D93536003}" type="pres">
      <dgm:prSet presAssocID="{0DE8B232-D494-46B5-86F6-D13D7AA937A6}" presName="horz1" presStyleCnt="0"/>
      <dgm:spPr/>
    </dgm:pt>
    <dgm:pt modelId="{32C73DAE-97EB-4023-80EE-9F65A086FBF8}" type="pres">
      <dgm:prSet presAssocID="{0DE8B232-D494-46B5-86F6-D13D7AA937A6}" presName="tx1" presStyleLbl="revTx" presStyleIdx="2" presStyleCnt="4"/>
      <dgm:spPr/>
    </dgm:pt>
    <dgm:pt modelId="{07A8F089-B135-4EC1-84DC-E2CBC24141D2}" type="pres">
      <dgm:prSet presAssocID="{0DE8B232-D494-46B5-86F6-D13D7AA937A6}" presName="vert1" presStyleCnt="0"/>
      <dgm:spPr/>
    </dgm:pt>
    <dgm:pt modelId="{9B5DCFBC-BB74-4459-8255-D79D964DF014}" type="pres">
      <dgm:prSet presAssocID="{747BFC24-C217-432A-843F-D2EFA3BC0EF7}" presName="thickLine" presStyleLbl="alignNode1" presStyleIdx="3" presStyleCnt="4"/>
      <dgm:spPr/>
    </dgm:pt>
    <dgm:pt modelId="{840BF77D-C4A9-4215-A67B-30F1AD15FFF7}" type="pres">
      <dgm:prSet presAssocID="{747BFC24-C217-432A-843F-D2EFA3BC0EF7}" presName="horz1" presStyleCnt="0"/>
      <dgm:spPr/>
    </dgm:pt>
    <dgm:pt modelId="{F8AA9864-9E02-49B4-8D03-BF24F5C2F918}" type="pres">
      <dgm:prSet presAssocID="{747BFC24-C217-432A-843F-D2EFA3BC0EF7}" presName="tx1" presStyleLbl="revTx" presStyleIdx="3" presStyleCnt="4"/>
      <dgm:spPr/>
    </dgm:pt>
    <dgm:pt modelId="{B5C79354-8C1C-4929-8EBA-F8AEC794D09A}" type="pres">
      <dgm:prSet presAssocID="{747BFC24-C217-432A-843F-D2EFA3BC0EF7}" presName="vert1" presStyleCnt="0"/>
      <dgm:spPr/>
    </dgm:pt>
  </dgm:ptLst>
  <dgm:cxnLst>
    <dgm:cxn modelId="{C89C7F15-60F0-408B-AC21-EECA39CFF308}" srcId="{3B4E802F-C7E9-498F-A2FD-60ECFB8B6870}" destId="{56B39E30-2BD6-4DCF-8CBB-5EBA96D232ED}" srcOrd="0" destOrd="0" parTransId="{58984FF0-4587-4D40-B165-F5040C4A0357}" sibTransId="{BDC097AA-38D8-4A6A-A524-FAA4AF54CF2E}"/>
    <dgm:cxn modelId="{13D58D2A-678B-402A-A88D-B39649ABFA37}" type="presOf" srcId="{962DE979-1371-4905-B72D-51BB2F9D9A97}" destId="{9C048A12-7790-46BB-A4DB-5808A3529248}" srcOrd="0" destOrd="0" presId="urn:microsoft.com/office/officeart/2008/layout/LinedList"/>
    <dgm:cxn modelId="{005A9239-A01D-44E4-A9B6-1127498730D8}" srcId="{3B4E802F-C7E9-498F-A2FD-60ECFB8B6870}" destId="{747BFC24-C217-432A-843F-D2EFA3BC0EF7}" srcOrd="3" destOrd="0" parTransId="{520ED4FE-39E8-4EB1-9269-5660322EBE7B}" sibTransId="{1F1FA0AE-1D7F-4AB5-BA6D-FD3A85B0FA2F}"/>
    <dgm:cxn modelId="{77909E5F-6F30-499E-A6F6-3A09AC2E8390}" type="presOf" srcId="{747BFC24-C217-432A-843F-D2EFA3BC0EF7}" destId="{F8AA9864-9E02-49B4-8D03-BF24F5C2F918}" srcOrd="0" destOrd="0" presId="urn:microsoft.com/office/officeart/2008/layout/LinedList"/>
    <dgm:cxn modelId="{9B768048-250E-472A-9E75-35E0DBAA0FD0}" type="presOf" srcId="{0DE8B232-D494-46B5-86F6-D13D7AA937A6}" destId="{32C73DAE-97EB-4023-80EE-9F65A086FBF8}" srcOrd="0" destOrd="0" presId="urn:microsoft.com/office/officeart/2008/layout/LinedList"/>
    <dgm:cxn modelId="{A7E31449-59D6-4553-BEF9-C0B9A12BA264}" srcId="{3B4E802F-C7E9-498F-A2FD-60ECFB8B6870}" destId="{962DE979-1371-4905-B72D-51BB2F9D9A97}" srcOrd="1" destOrd="0" parTransId="{BB9C8138-E407-4888-A633-DEB10C13DCC0}" sibTransId="{9F99EA94-221E-4DAE-B72D-27323C00A6B8}"/>
    <dgm:cxn modelId="{E8E9308F-B9A0-4D8B-9783-B66DD1B3F156}" type="presOf" srcId="{56B39E30-2BD6-4DCF-8CBB-5EBA96D232ED}" destId="{C4446748-1E05-4A96-8A4D-57E31EDD7A84}" srcOrd="0" destOrd="0" presId="urn:microsoft.com/office/officeart/2008/layout/LinedList"/>
    <dgm:cxn modelId="{A884969A-D6AB-4B82-9282-3B22782C4F59}" srcId="{3B4E802F-C7E9-498F-A2FD-60ECFB8B6870}" destId="{0DE8B232-D494-46B5-86F6-D13D7AA937A6}" srcOrd="2" destOrd="0" parTransId="{69EFF708-A796-4895-A190-9355FC5ED6F3}" sibTransId="{827C32EF-EDE5-467E-9891-0476538185FA}"/>
    <dgm:cxn modelId="{0BAF71C5-1E17-4168-8170-04EFCCFC3EA0}" type="presOf" srcId="{3B4E802F-C7E9-498F-A2FD-60ECFB8B6870}" destId="{85D09AE4-D2A1-490D-9E59-C0B77BA69D7F}" srcOrd="0" destOrd="0" presId="urn:microsoft.com/office/officeart/2008/layout/LinedList"/>
    <dgm:cxn modelId="{DFAAD707-4A79-42AB-91A4-1488F254C84C}" type="presParOf" srcId="{85D09AE4-D2A1-490D-9E59-C0B77BA69D7F}" destId="{5013C8D7-EF57-47E6-A069-C9ED8C6B8B09}" srcOrd="0" destOrd="0" presId="urn:microsoft.com/office/officeart/2008/layout/LinedList"/>
    <dgm:cxn modelId="{6EEE539B-5DA5-4D27-B553-4A0051A88708}" type="presParOf" srcId="{85D09AE4-D2A1-490D-9E59-C0B77BA69D7F}" destId="{3B200A74-8CC5-49E5-8924-4F10D0922843}" srcOrd="1" destOrd="0" presId="urn:microsoft.com/office/officeart/2008/layout/LinedList"/>
    <dgm:cxn modelId="{D13AE526-1B07-4CD7-87DD-D0CC6B2142D8}" type="presParOf" srcId="{3B200A74-8CC5-49E5-8924-4F10D0922843}" destId="{C4446748-1E05-4A96-8A4D-57E31EDD7A84}" srcOrd="0" destOrd="0" presId="urn:microsoft.com/office/officeart/2008/layout/LinedList"/>
    <dgm:cxn modelId="{21713C4F-E892-495F-86E9-07435A6CD6DF}" type="presParOf" srcId="{3B200A74-8CC5-49E5-8924-4F10D0922843}" destId="{EA5958AD-913E-465B-8365-8D9E4162D594}" srcOrd="1" destOrd="0" presId="urn:microsoft.com/office/officeart/2008/layout/LinedList"/>
    <dgm:cxn modelId="{BD2226AF-A127-4A62-85FA-C860160E9BDE}" type="presParOf" srcId="{85D09AE4-D2A1-490D-9E59-C0B77BA69D7F}" destId="{9FF496ED-73A6-484C-9DB7-FA70FB4F5D18}" srcOrd="2" destOrd="0" presId="urn:microsoft.com/office/officeart/2008/layout/LinedList"/>
    <dgm:cxn modelId="{141F1D8E-4ECF-4DC5-B159-6EB4ADBCEEDB}" type="presParOf" srcId="{85D09AE4-D2A1-490D-9E59-C0B77BA69D7F}" destId="{D215C401-CDC5-4D64-B78E-1ECF32699334}" srcOrd="3" destOrd="0" presId="urn:microsoft.com/office/officeart/2008/layout/LinedList"/>
    <dgm:cxn modelId="{053533D7-CF7D-4AE8-B651-7EB3FE6D6E1A}" type="presParOf" srcId="{D215C401-CDC5-4D64-B78E-1ECF32699334}" destId="{9C048A12-7790-46BB-A4DB-5808A3529248}" srcOrd="0" destOrd="0" presId="urn:microsoft.com/office/officeart/2008/layout/LinedList"/>
    <dgm:cxn modelId="{43C863FB-AF7E-45D5-9548-B8FBC5D0A76C}" type="presParOf" srcId="{D215C401-CDC5-4D64-B78E-1ECF32699334}" destId="{8926B3D9-6D1B-41FD-9877-97C0CFFFB03A}" srcOrd="1" destOrd="0" presId="urn:microsoft.com/office/officeart/2008/layout/LinedList"/>
    <dgm:cxn modelId="{6480387C-E6E5-4564-AC63-D3AFC48C0E72}" type="presParOf" srcId="{85D09AE4-D2A1-490D-9E59-C0B77BA69D7F}" destId="{DC732290-8CD9-479A-B6C4-5F83C8730895}" srcOrd="4" destOrd="0" presId="urn:microsoft.com/office/officeart/2008/layout/LinedList"/>
    <dgm:cxn modelId="{980501AA-6E42-4B70-BC00-10AE6BFA5778}" type="presParOf" srcId="{85D09AE4-D2A1-490D-9E59-C0B77BA69D7F}" destId="{DEFAAA08-AC17-4F24-A9D0-FD3D93536003}" srcOrd="5" destOrd="0" presId="urn:microsoft.com/office/officeart/2008/layout/LinedList"/>
    <dgm:cxn modelId="{6A4557A7-774F-448A-8000-8F09D581C223}" type="presParOf" srcId="{DEFAAA08-AC17-4F24-A9D0-FD3D93536003}" destId="{32C73DAE-97EB-4023-80EE-9F65A086FBF8}" srcOrd="0" destOrd="0" presId="urn:microsoft.com/office/officeart/2008/layout/LinedList"/>
    <dgm:cxn modelId="{B9CFABEA-C5FF-47FE-BB68-05465F6717D6}" type="presParOf" srcId="{DEFAAA08-AC17-4F24-A9D0-FD3D93536003}" destId="{07A8F089-B135-4EC1-84DC-E2CBC24141D2}" srcOrd="1" destOrd="0" presId="urn:microsoft.com/office/officeart/2008/layout/LinedList"/>
    <dgm:cxn modelId="{4F978138-C738-4655-9005-14CB04ACD0BA}" type="presParOf" srcId="{85D09AE4-D2A1-490D-9E59-C0B77BA69D7F}" destId="{9B5DCFBC-BB74-4459-8255-D79D964DF014}" srcOrd="6" destOrd="0" presId="urn:microsoft.com/office/officeart/2008/layout/LinedList"/>
    <dgm:cxn modelId="{6688708C-23C2-4E25-A16E-DD77695F0E1D}" type="presParOf" srcId="{85D09AE4-D2A1-490D-9E59-C0B77BA69D7F}" destId="{840BF77D-C4A9-4215-A67B-30F1AD15FFF7}" srcOrd="7" destOrd="0" presId="urn:microsoft.com/office/officeart/2008/layout/LinedList"/>
    <dgm:cxn modelId="{90E88E96-07B5-43FC-A6BD-A9F3ACFE0662}" type="presParOf" srcId="{840BF77D-C4A9-4215-A67B-30F1AD15FFF7}" destId="{F8AA9864-9E02-49B4-8D03-BF24F5C2F918}" srcOrd="0" destOrd="0" presId="urn:microsoft.com/office/officeart/2008/layout/LinedList"/>
    <dgm:cxn modelId="{33CBB368-53D2-44BC-B04B-3030BA50E7C1}" type="presParOf" srcId="{840BF77D-C4A9-4215-A67B-30F1AD15FFF7}" destId="{B5C79354-8C1C-4929-8EBA-F8AEC794D09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E02172F-B661-4AB5-AD37-CA28E4C8304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5229298-89EB-4A64-9AFB-CB490EA6240A}">
      <dgm:prSet/>
      <dgm:spPr/>
      <dgm:t>
        <a:bodyPr/>
        <a:lstStyle/>
        <a:p>
          <a:r>
            <a:rPr lang="en-IN" b="1"/>
            <a:t>System Requirement</a:t>
          </a:r>
          <a:endParaRPr lang="en-IN"/>
        </a:p>
      </dgm:t>
    </dgm:pt>
    <dgm:pt modelId="{FA8A91EE-3E1E-44A9-B650-7DC54EA9283E}" type="parTrans" cxnId="{2805878A-11EC-48E3-8DCF-8B350D71CE3C}">
      <dgm:prSet/>
      <dgm:spPr/>
      <dgm:t>
        <a:bodyPr/>
        <a:lstStyle/>
        <a:p>
          <a:endParaRPr lang="en-US"/>
        </a:p>
      </dgm:t>
    </dgm:pt>
    <dgm:pt modelId="{F2D373BD-36F2-4A00-B507-83EBEA60C4F9}" type="sibTrans" cxnId="{2805878A-11EC-48E3-8DCF-8B350D71CE3C}">
      <dgm:prSet/>
      <dgm:spPr/>
      <dgm:t>
        <a:bodyPr/>
        <a:lstStyle/>
        <a:p>
          <a:endParaRPr lang="en-US"/>
        </a:p>
      </dgm:t>
    </dgm:pt>
    <dgm:pt modelId="{ACFAEDEB-F48D-4779-8B66-E624FABA1420}">
      <dgm:prSet/>
      <dgm:spPr/>
      <dgm:t>
        <a:bodyPr/>
        <a:lstStyle/>
        <a:p>
          <a:r>
            <a:rPr lang="en-IN" b="1" dirty="0"/>
            <a:t>Windows </a:t>
          </a:r>
          <a:r>
            <a:rPr lang="en-IN" dirty="0"/>
            <a:t>OS 7.0 and above  </a:t>
          </a:r>
        </a:p>
      </dgm:t>
    </dgm:pt>
    <dgm:pt modelId="{5FE77E85-56C0-41DB-98F5-AB017129711E}" type="parTrans" cxnId="{17C4F219-1C14-4236-832D-9D228C234D8E}">
      <dgm:prSet/>
      <dgm:spPr/>
      <dgm:t>
        <a:bodyPr/>
        <a:lstStyle/>
        <a:p>
          <a:endParaRPr lang="en-US"/>
        </a:p>
      </dgm:t>
    </dgm:pt>
    <dgm:pt modelId="{F1C1C25A-581F-4FBE-AA15-2203B2EC31C7}" type="sibTrans" cxnId="{17C4F219-1C14-4236-832D-9D228C234D8E}">
      <dgm:prSet/>
      <dgm:spPr/>
      <dgm:t>
        <a:bodyPr/>
        <a:lstStyle/>
        <a:p>
          <a:endParaRPr lang="en-US"/>
        </a:p>
      </dgm:t>
    </dgm:pt>
    <dgm:pt modelId="{129EB40B-F6E5-4E4D-A6D8-F27E0C6DD862}">
      <dgm:prSet/>
      <dgm:spPr/>
      <dgm:t>
        <a:bodyPr/>
        <a:lstStyle/>
        <a:p>
          <a:r>
            <a:rPr lang="en-IN" b="1" dirty="0"/>
            <a:t>Microsoft Office </a:t>
          </a:r>
          <a:r>
            <a:rPr lang="en-IN" dirty="0"/>
            <a:t>Excel 2007 and above, if you plan to use Excel to enter data first and then import the same in the Tool. If you can import data in csv format from another accounting software, as given along with Tool in the Zip file of Tool, you do NOT need Excel. </a:t>
          </a:r>
        </a:p>
      </dgm:t>
    </dgm:pt>
    <dgm:pt modelId="{23C76E4F-64C2-4F72-A0F0-BB4930B38029}" type="parTrans" cxnId="{8607D7B8-278C-4CA4-A9CB-AB47320D31D9}">
      <dgm:prSet/>
      <dgm:spPr/>
      <dgm:t>
        <a:bodyPr/>
        <a:lstStyle/>
        <a:p>
          <a:endParaRPr lang="en-US"/>
        </a:p>
      </dgm:t>
    </dgm:pt>
    <dgm:pt modelId="{7158E4A1-3B6B-4817-99ED-00C34C22CA76}" type="sibTrans" cxnId="{8607D7B8-278C-4CA4-A9CB-AB47320D31D9}">
      <dgm:prSet/>
      <dgm:spPr/>
      <dgm:t>
        <a:bodyPr/>
        <a:lstStyle/>
        <a:p>
          <a:endParaRPr lang="en-US"/>
        </a:p>
      </dgm:t>
    </dgm:pt>
    <dgm:pt modelId="{0F4FAA74-6640-4837-BA29-E6195DE9C204}">
      <dgm:prSet/>
      <dgm:spPr/>
      <dgm:t>
        <a:bodyPr/>
        <a:lstStyle/>
        <a:p>
          <a:r>
            <a:rPr lang="en-IN" dirty="0"/>
            <a:t>It is highly recommended that </a:t>
          </a:r>
          <a:r>
            <a:rPr lang="en-IN" b="1" dirty="0"/>
            <a:t>Internet Explorer 10+ </a:t>
          </a:r>
          <a:r>
            <a:rPr lang="en-IN" dirty="0"/>
            <a:t>is installed on your system. </a:t>
          </a:r>
        </a:p>
      </dgm:t>
    </dgm:pt>
    <dgm:pt modelId="{0EA608CD-6DE1-4B77-BB08-BD2D612C5680}" type="parTrans" cxnId="{2EA9A969-3805-4E76-9DBD-8FB5E51DF8A5}">
      <dgm:prSet/>
      <dgm:spPr/>
      <dgm:t>
        <a:bodyPr/>
        <a:lstStyle/>
        <a:p>
          <a:endParaRPr lang="en-US"/>
        </a:p>
      </dgm:t>
    </dgm:pt>
    <dgm:pt modelId="{782E015F-EE71-4270-9526-0CC8F48F78BB}" type="sibTrans" cxnId="{2EA9A969-3805-4E76-9DBD-8FB5E51DF8A5}">
      <dgm:prSet/>
      <dgm:spPr/>
      <dgm:t>
        <a:bodyPr/>
        <a:lstStyle/>
        <a:p>
          <a:endParaRPr lang="en-US"/>
        </a:p>
      </dgm:t>
    </dgm:pt>
    <dgm:pt modelId="{CAC5D09C-61DE-4CEA-A31F-DCCAEEADC286}" type="pres">
      <dgm:prSet presAssocID="{FE02172F-B661-4AB5-AD37-CA28E4C8304C}" presName="linear" presStyleCnt="0">
        <dgm:presLayoutVars>
          <dgm:animLvl val="lvl"/>
          <dgm:resizeHandles val="exact"/>
        </dgm:presLayoutVars>
      </dgm:prSet>
      <dgm:spPr/>
    </dgm:pt>
    <dgm:pt modelId="{AEAA2863-D0B8-4C51-85A4-A2B6DF66B739}" type="pres">
      <dgm:prSet presAssocID="{85229298-89EB-4A64-9AFB-CB490EA6240A}" presName="parentText" presStyleLbl="node1" presStyleIdx="0" presStyleCnt="1">
        <dgm:presLayoutVars>
          <dgm:chMax val="0"/>
          <dgm:bulletEnabled val="1"/>
        </dgm:presLayoutVars>
      </dgm:prSet>
      <dgm:spPr/>
    </dgm:pt>
    <dgm:pt modelId="{9D085533-B737-48F4-858F-F1B6D23F20EA}" type="pres">
      <dgm:prSet presAssocID="{85229298-89EB-4A64-9AFB-CB490EA6240A}" presName="childText" presStyleLbl="revTx" presStyleIdx="0" presStyleCnt="1">
        <dgm:presLayoutVars>
          <dgm:bulletEnabled val="1"/>
        </dgm:presLayoutVars>
      </dgm:prSet>
      <dgm:spPr/>
    </dgm:pt>
  </dgm:ptLst>
  <dgm:cxnLst>
    <dgm:cxn modelId="{FD6F9918-B1D5-4202-BC3D-54BB2312B499}" type="presOf" srcId="{ACFAEDEB-F48D-4779-8B66-E624FABA1420}" destId="{9D085533-B737-48F4-858F-F1B6D23F20EA}" srcOrd="0" destOrd="0" presId="urn:microsoft.com/office/officeart/2005/8/layout/vList2"/>
    <dgm:cxn modelId="{17C4F219-1C14-4236-832D-9D228C234D8E}" srcId="{85229298-89EB-4A64-9AFB-CB490EA6240A}" destId="{ACFAEDEB-F48D-4779-8B66-E624FABA1420}" srcOrd="0" destOrd="0" parTransId="{5FE77E85-56C0-41DB-98F5-AB017129711E}" sibTransId="{F1C1C25A-581F-4FBE-AA15-2203B2EC31C7}"/>
    <dgm:cxn modelId="{2F248B30-2C06-4522-9758-7AFF2342E789}" type="presOf" srcId="{0F4FAA74-6640-4837-BA29-E6195DE9C204}" destId="{9D085533-B737-48F4-858F-F1B6D23F20EA}" srcOrd="0" destOrd="2" presId="urn:microsoft.com/office/officeart/2005/8/layout/vList2"/>
    <dgm:cxn modelId="{1E81DF60-6A6D-4C50-9BC2-0176CA05AD74}" type="presOf" srcId="{85229298-89EB-4A64-9AFB-CB490EA6240A}" destId="{AEAA2863-D0B8-4C51-85A4-A2B6DF66B739}" srcOrd="0" destOrd="0" presId="urn:microsoft.com/office/officeart/2005/8/layout/vList2"/>
    <dgm:cxn modelId="{2EA9A969-3805-4E76-9DBD-8FB5E51DF8A5}" srcId="{85229298-89EB-4A64-9AFB-CB490EA6240A}" destId="{0F4FAA74-6640-4837-BA29-E6195DE9C204}" srcOrd="2" destOrd="0" parTransId="{0EA608CD-6DE1-4B77-BB08-BD2D612C5680}" sibTransId="{782E015F-EE71-4270-9526-0CC8F48F78BB}"/>
    <dgm:cxn modelId="{2805878A-11EC-48E3-8DCF-8B350D71CE3C}" srcId="{FE02172F-B661-4AB5-AD37-CA28E4C8304C}" destId="{85229298-89EB-4A64-9AFB-CB490EA6240A}" srcOrd="0" destOrd="0" parTransId="{FA8A91EE-3E1E-44A9-B650-7DC54EA9283E}" sibTransId="{F2D373BD-36F2-4A00-B507-83EBEA60C4F9}"/>
    <dgm:cxn modelId="{16B06D8B-0A54-4548-851A-48EA54224A6E}" type="presOf" srcId="{FE02172F-B661-4AB5-AD37-CA28E4C8304C}" destId="{CAC5D09C-61DE-4CEA-A31F-DCCAEEADC286}" srcOrd="0" destOrd="0" presId="urn:microsoft.com/office/officeart/2005/8/layout/vList2"/>
    <dgm:cxn modelId="{8607D7B8-278C-4CA4-A9CB-AB47320D31D9}" srcId="{85229298-89EB-4A64-9AFB-CB490EA6240A}" destId="{129EB40B-F6E5-4E4D-A6D8-F27E0C6DD862}" srcOrd="1" destOrd="0" parTransId="{23C76E4F-64C2-4F72-A0F0-BB4930B38029}" sibTransId="{7158E4A1-3B6B-4817-99ED-00C34C22CA76}"/>
    <dgm:cxn modelId="{BDBB5DC6-3315-4471-A802-91E371E4E76F}" type="presOf" srcId="{129EB40B-F6E5-4E4D-A6D8-F27E0C6DD862}" destId="{9D085533-B737-48F4-858F-F1B6D23F20EA}" srcOrd="0" destOrd="1" presId="urn:microsoft.com/office/officeart/2005/8/layout/vList2"/>
    <dgm:cxn modelId="{CF21ECEC-62E1-49A1-9F6D-34209E4C2A61}" type="presParOf" srcId="{CAC5D09C-61DE-4CEA-A31F-DCCAEEADC286}" destId="{AEAA2863-D0B8-4C51-85A4-A2B6DF66B739}" srcOrd="0" destOrd="0" presId="urn:microsoft.com/office/officeart/2005/8/layout/vList2"/>
    <dgm:cxn modelId="{96139ACD-AD4B-4043-B300-12148B371F9F}" type="presParOf" srcId="{CAC5D09C-61DE-4CEA-A31F-DCCAEEADC286}" destId="{9D085533-B737-48F4-858F-F1B6D23F20EA}" srcOrd="1"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976C8B0-161C-4120-B860-D4D30F365230}" type="doc">
      <dgm:prSet loTypeId="urn:microsoft.com/office/officeart/2009/3/layout/StepUpProcess" loCatId="process" qsTypeId="urn:microsoft.com/office/officeart/2005/8/quickstyle/simple1" qsCatId="simple" csTypeId="urn:microsoft.com/office/officeart/2005/8/colors/colorful1" csCatId="colorful" phldr="1"/>
      <dgm:spPr/>
      <dgm:t>
        <a:bodyPr/>
        <a:lstStyle/>
        <a:p>
          <a:endParaRPr lang="en-US"/>
        </a:p>
      </dgm:t>
    </dgm:pt>
    <dgm:pt modelId="{CF06850C-C485-44BC-87A8-9E2A5925B454}">
      <dgm:prSet phldrT="[Text]" custT="1"/>
      <dgm:spPr/>
      <dgm:t>
        <a:bodyPr/>
        <a:lstStyle/>
        <a:p>
          <a:r>
            <a:rPr lang="en-US" sz="4800" dirty="0"/>
            <a:t> 1</a:t>
          </a:r>
        </a:p>
      </dgm:t>
    </dgm:pt>
    <dgm:pt modelId="{CF5FF658-EFD0-482C-BA6F-79E5AD46B2C9}" type="parTrans" cxnId="{D1F42DD9-ABFC-4005-9FE2-51CA772C76EF}">
      <dgm:prSet/>
      <dgm:spPr/>
      <dgm:t>
        <a:bodyPr/>
        <a:lstStyle/>
        <a:p>
          <a:endParaRPr lang="en-US" sz="2000"/>
        </a:p>
      </dgm:t>
    </dgm:pt>
    <dgm:pt modelId="{9A0FF885-6EF4-4693-885B-ED337B09A13C}" type="sibTrans" cxnId="{D1F42DD9-ABFC-4005-9FE2-51CA772C76EF}">
      <dgm:prSet/>
      <dgm:spPr/>
      <dgm:t>
        <a:bodyPr/>
        <a:lstStyle/>
        <a:p>
          <a:endParaRPr lang="en-US" sz="2000"/>
        </a:p>
      </dgm:t>
    </dgm:pt>
    <dgm:pt modelId="{B2D99794-ACDC-4751-A09A-1FE9380B84B5}">
      <dgm:prSet phldrT="[Text]" custT="1"/>
      <dgm:spPr/>
      <dgm:t>
        <a:bodyPr/>
        <a:lstStyle/>
        <a:p>
          <a:r>
            <a:rPr lang="en-US" sz="4800" dirty="0"/>
            <a:t>2</a:t>
          </a:r>
        </a:p>
      </dgm:t>
    </dgm:pt>
    <dgm:pt modelId="{71692D63-31F4-4A20-BC14-9DC29B8FFC6A}" type="parTrans" cxnId="{E4ECD2B9-63C3-4108-94D7-58A3AFE3E0F4}">
      <dgm:prSet/>
      <dgm:spPr/>
      <dgm:t>
        <a:bodyPr/>
        <a:lstStyle/>
        <a:p>
          <a:endParaRPr lang="en-US" sz="2000"/>
        </a:p>
      </dgm:t>
    </dgm:pt>
    <dgm:pt modelId="{9367154D-AF15-4DA4-96D5-D8DCC5A5195F}" type="sibTrans" cxnId="{E4ECD2B9-63C3-4108-94D7-58A3AFE3E0F4}">
      <dgm:prSet/>
      <dgm:spPr/>
      <dgm:t>
        <a:bodyPr/>
        <a:lstStyle/>
        <a:p>
          <a:endParaRPr lang="en-US" sz="2000"/>
        </a:p>
      </dgm:t>
    </dgm:pt>
    <dgm:pt modelId="{6A8F4045-331D-4B22-9C10-580CDD36699B}">
      <dgm:prSet phldrT="[Text]" custT="1"/>
      <dgm:spPr/>
      <dgm:t>
        <a:bodyPr/>
        <a:lstStyle/>
        <a:p>
          <a:r>
            <a:rPr lang="en-US" sz="4800" dirty="0"/>
            <a:t>3</a:t>
          </a:r>
        </a:p>
      </dgm:t>
    </dgm:pt>
    <dgm:pt modelId="{54B735DE-FA27-483A-9A80-7AAB99E205BA}" type="parTrans" cxnId="{BD2877DF-3BE6-4027-A739-9D7DCD70F417}">
      <dgm:prSet/>
      <dgm:spPr/>
      <dgm:t>
        <a:bodyPr/>
        <a:lstStyle/>
        <a:p>
          <a:endParaRPr lang="en-US" sz="2000"/>
        </a:p>
      </dgm:t>
    </dgm:pt>
    <dgm:pt modelId="{B7FAF1AD-96E4-4DEE-AD87-0A7E5DC73306}" type="sibTrans" cxnId="{BD2877DF-3BE6-4027-A739-9D7DCD70F417}">
      <dgm:prSet/>
      <dgm:spPr/>
      <dgm:t>
        <a:bodyPr/>
        <a:lstStyle/>
        <a:p>
          <a:endParaRPr lang="en-US" sz="2000"/>
        </a:p>
      </dgm:t>
    </dgm:pt>
    <dgm:pt modelId="{C4E74428-8EB5-460D-A5F1-8294F0ACC53D}">
      <dgm:prSet phldrT="[Text]" custT="1"/>
      <dgm:spPr/>
      <dgm:t>
        <a:bodyPr/>
        <a:lstStyle/>
        <a:p>
          <a:r>
            <a:rPr lang="en-US" sz="4800" dirty="0"/>
            <a:t>4</a:t>
          </a:r>
        </a:p>
      </dgm:t>
    </dgm:pt>
    <dgm:pt modelId="{6E9F169F-0D3C-4F0A-9210-BB51BAD70234}" type="parTrans" cxnId="{DC8DC467-BCD9-4790-AD1A-21C71BBB470D}">
      <dgm:prSet/>
      <dgm:spPr/>
      <dgm:t>
        <a:bodyPr/>
        <a:lstStyle/>
        <a:p>
          <a:endParaRPr lang="en-US" sz="2000"/>
        </a:p>
      </dgm:t>
    </dgm:pt>
    <dgm:pt modelId="{D9B5697E-9467-4649-9F23-864ECFA3BC35}" type="sibTrans" cxnId="{DC8DC467-BCD9-4790-AD1A-21C71BBB470D}">
      <dgm:prSet/>
      <dgm:spPr/>
      <dgm:t>
        <a:bodyPr/>
        <a:lstStyle/>
        <a:p>
          <a:endParaRPr lang="en-US" sz="2000"/>
        </a:p>
      </dgm:t>
    </dgm:pt>
    <dgm:pt modelId="{21D4AFA6-F740-484D-B365-3BA11B96DD4B}">
      <dgm:prSet phldrT="[Text]" custT="1"/>
      <dgm:spPr/>
      <dgm:t>
        <a:bodyPr/>
        <a:lstStyle/>
        <a:p>
          <a:r>
            <a:rPr lang="en-US" sz="2400"/>
            <a:t>Manual </a:t>
          </a:r>
          <a:r>
            <a:rPr lang="en-US" sz="2400" dirty="0"/>
            <a:t>Entry of Invoice data</a:t>
          </a:r>
        </a:p>
      </dgm:t>
    </dgm:pt>
    <dgm:pt modelId="{C767ABC7-5155-4AC9-86F4-23DBBA62ADAE}" type="parTrans" cxnId="{823F5291-11DB-4FD8-8AB8-E87F011D2FA2}">
      <dgm:prSet/>
      <dgm:spPr/>
      <dgm:t>
        <a:bodyPr/>
        <a:lstStyle/>
        <a:p>
          <a:endParaRPr lang="en-US" sz="2000"/>
        </a:p>
      </dgm:t>
    </dgm:pt>
    <dgm:pt modelId="{51F57CB3-3ED7-4668-87F3-42FF91EAC93A}" type="sibTrans" cxnId="{823F5291-11DB-4FD8-8AB8-E87F011D2FA2}">
      <dgm:prSet/>
      <dgm:spPr/>
      <dgm:t>
        <a:bodyPr/>
        <a:lstStyle/>
        <a:p>
          <a:endParaRPr lang="en-US" sz="2000"/>
        </a:p>
      </dgm:t>
    </dgm:pt>
    <dgm:pt modelId="{7F06D02B-F38E-46D5-A7B7-CD392FDDC923}">
      <dgm:prSet phldrT="[Text]" custT="1"/>
      <dgm:spPr/>
      <dgm:t>
        <a:bodyPr/>
        <a:lstStyle/>
        <a:p>
          <a:r>
            <a:rPr lang="en-US" sz="2400" dirty="0"/>
            <a:t>Import all sections Excel Workbook consisting of multiple work sheets</a:t>
          </a:r>
        </a:p>
      </dgm:t>
    </dgm:pt>
    <dgm:pt modelId="{83EF1C64-D01A-4128-BA2F-199996C43FCC}" type="parTrans" cxnId="{7DEE0180-C4EA-4B6B-B69F-F0ACB61111F5}">
      <dgm:prSet/>
      <dgm:spPr/>
      <dgm:t>
        <a:bodyPr/>
        <a:lstStyle/>
        <a:p>
          <a:endParaRPr lang="en-US" sz="2000"/>
        </a:p>
      </dgm:t>
    </dgm:pt>
    <dgm:pt modelId="{06302AA3-FB49-4635-B6FE-4B352830E55F}" type="sibTrans" cxnId="{7DEE0180-C4EA-4B6B-B69F-F0ACB61111F5}">
      <dgm:prSet/>
      <dgm:spPr/>
      <dgm:t>
        <a:bodyPr/>
        <a:lstStyle/>
        <a:p>
          <a:endParaRPr lang="en-US" sz="2000"/>
        </a:p>
      </dgm:t>
    </dgm:pt>
    <dgm:pt modelId="{A03A44BC-0E5D-4CE7-A756-4C1AF752C9B1}">
      <dgm:prSet phldrT="[Text]" custT="1"/>
      <dgm:spPr/>
      <dgm:t>
        <a:bodyPr/>
        <a:lstStyle/>
        <a:p>
          <a:r>
            <a:rPr lang="en-US" sz="2400" dirty="0"/>
            <a:t>Copy and Paste from excel work book</a:t>
          </a:r>
        </a:p>
      </dgm:t>
    </dgm:pt>
    <dgm:pt modelId="{1482AAAC-9D56-4442-B0F3-11B0A9396CD0}" type="parTrans" cxnId="{837E6FCD-5413-4A81-9A1C-7233DF40A2E4}">
      <dgm:prSet/>
      <dgm:spPr/>
      <dgm:t>
        <a:bodyPr/>
        <a:lstStyle/>
        <a:p>
          <a:endParaRPr lang="en-US" sz="2000"/>
        </a:p>
      </dgm:t>
    </dgm:pt>
    <dgm:pt modelId="{21318CED-D343-40DC-A976-84A44CF45BBF}" type="sibTrans" cxnId="{837E6FCD-5413-4A81-9A1C-7233DF40A2E4}">
      <dgm:prSet/>
      <dgm:spPr/>
      <dgm:t>
        <a:bodyPr/>
        <a:lstStyle/>
        <a:p>
          <a:endParaRPr lang="en-US" sz="2000"/>
        </a:p>
      </dgm:t>
    </dgm:pt>
    <dgm:pt modelId="{F9923CBB-DBD6-41F7-8B23-AA112FFF006A}">
      <dgm:prSet phldrT="[Text]" custT="1"/>
      <dgm:spPr/>
      <dgm:t>
        <a:bodyPr/>
        <a:lstStyle/>
        <a:p>
          <a:r>
            <a:rPr lang="en-US" sz="2400"/>
            <a:t>Import </a:t>
          </a:r>
          <a:r>
            <a:rPr lang="en-US" sz="2400" dirty="0"/>
            <a:t>the .csv  files</a:t>
          </a:r>
        </a:p>
      </dgm:t>
    </dgm:pt>
    <dgm:pt modelId="{2CE7EC74-F445-47FA-AEC9-44376CA96B00}" type="parTrans" cxnId="{17E94F87-FBE0-4427-92CF-253EC4B5E65A}">
      <dgm:prSet/>
      <dgm:spPr/>
      <dgm:t>
        <a:bodyPr/>
        <a:lstStyle/>
        <a:p>
          <a:endParaRPr lang="en-US" sz="2000"/>
        </a:p>
      </dgm:t>
    </dgm:pt>
    <dgm:pt modelId="{24D8E61D-D3F9-425D-BD25-7B732780325F}" type="sibTrans" cxnId="{17E94F87-FBE0-4427-92CF-253EC4B5E65A}">
      <dgm:prSet/>
      <dgm:spPr/>
      <dgm:t>
        <a:bodyPr/>
        <a:lstStyle/>
        <a:p>
          <a:endParaRPr lang="en-US" sz="2000"/>
        </a:p>
      </dgm:t>
    </dgm:pt>
    <dgm:pt modelId="{E60B26FA-49CA-4A9D-9D2A-D5254C29CFDC}" type="pres">
      <dgm:prSet presAssocID="{0976C8B0-161C-4120-B860-D4D30F365230}" presName="rootnode" presStyleCnt="0">
        <dgm:presLayoutVars>
          <dgm:chMax/>
          <dgm:chPref/>
          <dgm:dir/>
          <dgm:animLvl val="lvl"/>
        </dgm:presLayoutVars>
      </dgm:prSet>
      <dgm:spPr/>
    </dgm:pt>
    <dgm:pt modelId="{96E14DB7-EE36-47CF-8ACC-B0EDCEE60A49}" type="pres">
      <dgm:prSet presAssocID="{CF06850C-C485-44BC-87A8-9E2A5925B454}" presName="composite" presStyleCnt="0"/>
      <dgm:spPr/>
    </dgm:pt>
    <dgm:pt modelId="{A742BC03-0E2C-4C09-9CEA-A5007C654A30}" type="pres">
      <dgm:prSet presAssocID="{CF06850C-C485-44BC-87A8-9E2A5925B454}" presName="LShape" presStyleLbl="alignNode1" presStyleIdx="0" presStyleCnt="7"/>
      <dgm:spPr/>
    </dgm:pt>
    <dgm:pt modelId="{B178BC2E-8619-4E59-80EE-8C56DE8F7508}" type="pres">
      <dgm:prSet presAssocID="{CF06850C-C485-44BC-87A8-9E2A5925B454}" presName="ParentText" presStyleLbl="revTx" presStyleIdx="0" presStyleCnt="4">
        <dgm:presLayoutVars>
          <dgm:chMax val="0"/>
          <dgm:chPref val="0"/>
          <dgm:bulletEnabled val="1"/>
        </dgm:presLayoutVars>
      </dgm:prSet>
      <dgm:spPr/>
    </dgm:pt>
    <dgm:pt modelId="{110D884B-6FD5-4227-836E-961E993EC452}" type="pres">
      <dgm:prSet presAssocID="{CF06850C-C485-44BC-87A8-9E2A5925B454}" presName="Triangle" presStyleLbl="alignNode1" presStyleIdx="1" presStyleCnt="7"/>
      <dgm:spPr/>
    </dgm:pt>
    <dgm:pt modelId="{2CAF2E81-C6A4-4C7A-AD7B-6FEBCDDB34A3}" type="pres">
      <dgm:prSet presAssocID="{9A0FF885-6EF4-4693-885B-ED337B09A13C}" presName="sibTrans" presStyleCnt="0"/>
      <dgm:spPr/>
    </dgm:pt>
    <dgm:pt modelId="{B2A1A7A5-5269-4FCE-82FA-D86752D44274}" type="pres">
      <dgm:prSet presAssocID="{9A0FF885-6EF4-4693-885B-ED337B09A13C}" presName="space" presStyleCnt="0"/>
      <dgm:spPr/>
    </dgm:pt>
    <dgm:pt modelId="{79752FD7-4469-458E-BAB1-4BCCD4FF54C8}" type="pres">
      <dgm:prSet presAssocID="{B2D99794-ACDC-4751-A09A-1FE9380B84B5}" presName="composite" presStyleCnt="0"/>
      <dgm:spPr/>
    </dgm:pt>
    <dgm:pt modelId="{68DCD354-FD8B-4C1F-9DF7-1123993013B3}" type="pres">
      <dgm:prSet presAssocID="{B2D99794-ACDC-4751-A09A-1FE9380B84B5}" presName="LShape" presStyleLbl="alignNode1" presStyleIdx="2" presStyleCnt="7"/>
      <dgm:spPr/>
    </dgm:pt>
    <dgm:pt modelId="{9E36A0F7-A742-4E4E-857A-6D77BACC839C}" type="pres">
      <dgm:prSet presAssocID="{B2D99794-ACDC-4751-A09A-1FE9380B84B5}" presName="ParentText" presStyleLbl="revTx" presStyleIdx="1" presStyleCnt="4">
        <dgm:presLayoutVars>
          <dgm:chMax val="0"/>
          <dgm:chPref val="0"/>
          <dgm:bulletEnabled val="1"/>
        </dgm:presLayoutVars>
      </dgm:prSet>
      <dgm:spPr/>
    </dgm:pt>
    <dgm:pt modelId="{CC09F7CC-48D9-47B0-811A-E04131B8D3F5}" type="pres">
      <dgm:prSet presAssocID="{B2D99794-ACDC-4751-A09A-1FE9380B84B5}" presName="Triangle" presStyleLbl="alignNode1" presStyleIdx="3" presStyleCnt="7"/>
      <dgm:spPr/>
    </dgm:pt>
    <dgm:pt modelId="{912141AA-697F-4AE4-9459-EE93000A5BBC}" type="pres">
      <dgm:prSet presAssocID="{9367154D-AF15-4DA4-96D5-D8DCC5A5195F}" presName="sibTrans" presStyleCnt="0"/>
      <dgm:spPr/>
    </dgm:pt>
    <dgm:pt modelId="{4940FA28-A61B-4153-88B3-18778AA3A77A}" type="pres">
      <dgm:prSet presAssocID="{9367154D-AF15-4DA4-96D5-D8DCC5A5195F}" presName="space" presStyleCnt="0"/>
      <dgm:spPr/>
    </dgm:pt>
    <dgm:pt modelId="{778490A7-6C92-4360-8A61-88DA62B955B8}" type="pres">
      <dgm:prSet presAssocID="{6A8F4045-331D-4B22-9C10-580CDD36699B}" presName="composite" presStyleCnt="0"/>
      <dgm:spPr/>
    </dgm:pt>
    <dgm:pt modelId="{F4494760-FD4E-4AD3-ADFB-FA982A67E427}" type="pres">
      <dgm:prSet presAssocID="{6A8F4045-331D-4B22-9C10-580CDD36699B}" presName="LShape" presStyleLbl="alignNode1" presStyleIdx="4" presStyleCnt="7"/>
      <dgm:spPr/>
    </dgm:pt>
    <dgm:pt modelId="{36DD9036-B7E3-42EF-8E43-448AAE0F91AC}" type="pres">
      <dgm:prSet presAssocID="{6A8F4045-331D-4B22-9C10-580CDD36699B}" presName="ParentText" presStyleLbl="revTx" presStyleIdx="2" presStyleCnt="4">
        <dgm:presLayoutVars>
          <dgm:chMax val="0"/>
          <dgm:chPref val="0"/>
          <dgm:bulletEnabled val="1"/>
        </dgm:presLayoutVars>
      </dgm:prSet>
      <dgm:spPr/>
    </dgm:pt>
    <dgm:pt modelId="{06196D74-059D-467D-A77B-2DBD99456D84}" type="pres">
      <dgm:prSet presAssocID="{6A8F4045-331D-4B22-9C10-580CDD36699B}" presName="Triangle" presStyleLbl="alignNode1" presStyleIdx="5" presStyleCnt="7"/>
      <dgm:spPr/>
    </dgm:pt>
    <dgm:pt modelId="{29A5FFDD-08AA-43E8-BA82-1184CE459572}" type="pres">
      <dgm:prSet presAssocID="{B7FAF1AD-96E4-4DEE-AD87-0A7E5DC73306}" presName="sibTrans" presStyleCnt="0"/>
      <dgm:spPr/>
    </dgm:pt>
    <dgm:pt modelId="{C6AE4939-8F1C-42A3-9B05-C9820DDEA9C6}" type="pres">
      <dgm:prSet presAssocID="{B7FAF1AD-96E4-4DEE-AD87-0A7E5DC73306}" presName="space" presStyleCnt="0"/>
      <dgm:spPr/>
    </dgm:pt>
    <dgm:pt modelId="{581F25A1-D44A-4D7A-8EFB-AA7108C08100}" type="pres">
      <dgm:prSet presAssocID="{C4E74428-8EB5-460D-A5F1-8294F0ACC53D}" presName="composite" presStyleCnt="0"/>
      <dgm:spPr/>
    </dgm:pt>
    <dgm:pt modelId="{EF204D34-3745-41EC-BEFD-8528BBDBAC70}" type="pres">
      <dgm:prSet presAssocID="{C4E74428-8EB5-460D-A5F1-8294F0ACC53D}" presName="LShape" presStyleLbl="alignNode1" presStyleIdx="6" presStyleCnt="7"/>
      <dgm:spPr/>
    </dgm:pt>
    <dgm:pt modelId="{A0DE407B-B45E-462E-B234-006C313C21E7}" type="pres">
      <dgm:prSet presAssocID="{C4E74428-8EB5-460D-A5F1-8294F0ACC53D}" presName="ParentText" presStyleLbl="revTx" presStyleIdx="3" presStyleCnt="4">
        <dgm:presLayoutVars>
          <dgm:chMax val="0"/>
          <dgm:chPref val="0"/>
          <dgm:bulletEnabled val="1"/>
        </dgm:presLayoutVars>
      </dgm:prSet>
      <dgm:spPr/>
    </dgm:pt>
  </dgm:ptLst>
  <dgm:cxnLst>
    <dgm:cxn modelId="{C7F18113-694E-45AE-92F3-462282116249}" type="presOf" srcId="{6A8F4045-331D-4B22-9C10-580CDD36699B}" destId="{36DD9036-B7E3-42EF-8E43-448AAE0F91AC}" srcOrd="0" destOrd="0" presId="urn:microsoft.com/office/officeart/2009/3/layout/StepUpProcess"/>
    <dgm:cxn modelId="{8521D214-AABD-483A-98A9-C1DB8E7462C2}" type="presOf" srcId="{A03A44BC-0E5D-4CE7-A756-4C1AF752C9B1}" destId="{36DD9036-B7E3-42EF-8E43-448AAE0F91AC}" srcOrd="0" destOrd="1" presId="urn:microsoft.com/office/officeart/2009/3/layout/StepUpProcess"/>
    <dgm:cxn modelId="{1CEAA020-2CE5-4358-BC1B-7D779A547B25}" type="presOf" srcId="{0976C8B0-161C-4120-B860-D4D30F365230}" destId="{E60B26FA-49CA-4A9D-9D2A-D5254C29CFDC}" srcOrd="0" destOrd="0" presId="urn:microsoft.com/office/officeart/2009/3/layout/StepUpProcess"/>
    <dgm:cxn modelId="{D52A865D-A47A-4194-85F6-6D9E8A764B8E}" type="presOf" srcId="{B2D99794-ACDC-4751-A09A-1FE9380B84B5}" destId="{9E36A0F7-A742-4E4E-857A-6D77BACC839C}" srcOrd="0" destOrd="0" presId="urn:microsoft.com/office/officeart/2009/3/layout/StepUpProcess"/>
    <dgm:cxn modelId="{DC8DC467-BCD9-4790-AD1A-21C71BBB470D}" srcId="{0976C8B0-161C-4120-B860-D4D30F365230}" destId="{C4E74428-8EB5-460D-A5F1-8294F0ACC53D}" srcOrd="3" destOrd="0" parTransId="{6E9F169F-0D3C-4F0A-9210-BB51BAD70234}" sibTransId="{D9B5697E-9467-4649-9F23-864ECFA3BC35}"/>
    <dgm:cxn modelId="{7DEE0180-C4EA-4B6B-B69F-F0ACB61111F5}" srcId="{B2D99794-ACDC-4751-A09A-1FE9380B84B5}" destId="{7F06D02B-F38E-46D5-A7B7-CD392FDDC923}" srcOrd="0" destOrd="0" parTransId="{83EF1C64-D01A-4128-BA2F-199996C43FCC}" sibTransId="{06302AA3-FB49-4635-B6FE-4B352830E55F}"/>
    <dgm:cxn modelId="{17E94F87-FBE0-4427-92CF-253EC4B5E65A}" srcId="{C4E74428-8EB5-460D-A5F1-8294F0ACC53D}" destId="{F9923CBB-DBD6-41F7-8B23-AA112FFF006A}" srcOrd="0" destOrd="0" parTransId="{2CE7EC74-F445-47FA-AEC9-44376CA96B00}" sibTransId="{24D8E61D-D3F9-425D-BD25-7B732780325F}"/>
    <dgm:cxn modelId="{E58F888C-AD2F-4D44-8056-C4D593A60E04}" type="presOf" srcId="{7F06D02B-F38E-46D5-A7B7-CD392FDDC923}" destId="{9E36A0F7-A742-4E4E-857A-6D77BACC839C}" srcOrd="0" destOrd="1" presId="urn:microsoft.com/office/officeart/2009/3/layout/StepUpProcess"/>
    <dgm:cxn modelId="{823F5291-11DB-4FD8-8AB8-E87F011D2FA2}" srcId="{CF06850C-C485-44BC-87A8-9E2A5925B454}" destId="{21D4AFA6-F740-484D-B365-3BA11B96DD4B}" srcOrd="0" destOrd="0" parTransId="{C767ABC7-5155-4AC9-86F4-23DBBA62ADAE}" sibTransId="{51F57CB3-3ED7-4668-87F3-42FF91EAC93A}"/>
    <dgm:cxn modelId="{2B5BECA2-0AAC-494B-968C-21F6BD5DD0D1}" type="presOf" srcId="{F9923CBB-DBD6-41F7-8B23-AA112FFF006A}" destId="{A0DE407B-B45E-462E-B234-006C313C21E7}" srcOrd="0" destOrd="1" presId="urn:microsoft.com/office/officeart/2009/3/layout/StepUpProcess"/>
    <dgm:cxn modelId="{5D8180A5-343D-4DA3-80A6-437F8E3FF10C}" type="presOf" srcId="{C4E74428-8EB5-460D-A5F1-8294F0ACC53D}" destId="{A0DE407B-B45E-462E-B234-006C313C21E7}" srcOrd="0" destOrd="0" presId="urn:microsoft.com/office/officeart/2009/3/layout/StepUpProcess"/>
    <dgm:cxn modelId="{E4ECD2B9-63C3-4108-94D7-58A3AFE3E0F4}" srcId="{0976C8B0-161C-4120-B860-D4D30F365230}" destId="{B2D99794-ACDC-4751-A09A-1FE9380B84B5}" srcOrd="1" destOrd="0" parTransId="{71692D63-31F4-4A20-BC14-9DC29B8FFC6A}" sibTransId="{9367154D-AF15-4DA4-96D5-D8DCC5A5195F}"/>
    <dgm:cxn modelId="{CE00AAC1-D22A-4154-91D3-D6E7D149A04D}" type="presOf" srcId="{CF06850C-C485-44BC-87A8-9E2A5925B454}" destId="{B178BC2E-8619-4E59-80EE-8C56DE8F7508}" srcOrd="0" destOrd="0" presId="urn:microsoft.com/office/officeart/2009/3/layout/StepUpProcess"/>
    <dgm:cxn modelId="{837E6FCD-5413-4A81-9A1C-7233DF40A2E4}" srcId="{6A8F4045-331D-4B22-9C10-580CDD36699B}" destId="{A03A44BC-0E5D-4CE7-A756-4C1AF752C9B1}" srcOrd="0" destOrd="0" parTransId="{1482AAAC-9D56-4442-B0F3-11B0A9396CD0}" sibTransId="{21318CED-D343-40DC-A976-84A44CF45BBF}"/>
    <dgm:cxn modelId="{5F0539D2-2A0B-41DD-A424-5D0A8A2F80B6}" type="presOf" srcId="{21D4AFA6-F740-484D-B365-3BA11B96DD4B}" destId="{B178BC2E-8619-4E59-80EE-8C56DE8F7508}" srcOrd="0" destOrd="1" presId="urn:microsoft.com/office/officeart/2009/3/layout/StepUpProcess"/>
    <dgm:cxn modelId="{D1F42DD9-ABFC-4005-9FE2-51CA772C76EF}" srcId="{0976C8B0-161C-4120-B860-D4D30F365230}" destId="{CF06850C-C485-44BC-87A8-9E2A5925B454}" srcOrd="0" destOrd="0" parTransId="{CF5FF658-EFD0-482C-BA6F-79E5AD46B2C9}" sibTransId="{9A0FF885-6EF4-4693-885B-ED337B09A13C}"/>
    <dgm:cxn modelId="{BD2877DF-3BE6-4027-A739-9D7DCD70F417}" srcId="{0976C8B0-161C-4120-B860-D4D30F365230}" destId="{6A8F4045-331D-4B22-9C10-580CDD36699B}" srcOrd="2" destOrd="0" parTransId="{54B735DE-FA27-483A-9A80-7AAB99E205BA}" sibTransId="{B7FAF1AD-96E4-4DEE-AD87-0A7E5DC73306}"/>
    <dgm:cxn modelId="{C17F812B-9132-46E8-924E-54B60D13A929}" type="presParOf" srcId="{E60B26FA-49CA-4A9D-9D2A-D5254C29CFDC}" destId="{96E14DB7-EE36-47CF-8ACC-B0EDCEE60A49}" srcOrd="0" destOrd="0" presId="urn:microsoft.com/office/officeart/2009/3/layout/StepUpProcess"/>
    <dgm:cxn modelId="{D97CBE88-E4B4-4C5F-BF33-93A011ACD2CE}" type="presParOf" srcId="{96E14DB7-EE36-47CF-8ACC-B0EDCEE60A49}" destId="{A742BC03-0E2C-4C09-9CEA-A5007C654A30}" srcOrd="0" destOrd="0" presId="urn:microsoft.com/office/officeart/2009/3/layout/StepUpProcess"/>
    <dgm:cxn modelId="{37B398F0-4440-46F4-9D31-8E048EF10A40}" type="presParOf" srcId="{96E14DB7-EE36-47CF-8ACC-B0EDCEE60A49}" destId="{B178BC2E-8619-4E59-80EE-8C56DE8F7508}" srcOrd="1" destOrd="0" presId="urn:microsoft.com/office/officeart/2009/3/layout/StepUpProcess"/>
    <dgm:cxn modelId="{F6E38953-9B1A-4167-9860-B71734FE55B0}" type="presParOf" srcId="{96E14DB7-EE36-47CF-8ACC-B0EDCEE60A49}" destId="{110D884B-6FD5-4227-836E-961E993EC452}" srcOrd="2" destOrd="0" presId="urn:microsoft.com/office/officeart/2009/3/layout/StepUpProcess"/>
    <dgm:cxn modelId="{2C50F4C5-895C-4A0B-A754-54DEBCE5D402}" type="presParOf" srcId="{E60B26FA-49CA-4A9D-9D2A-D5254C29CFDC}" destId="{2CAF2E81-C6A4-4C7A-AD7B-6FEBCDDB34A3}" srcOrd="1" destOrd="0" presId="urn:microsoft.com/office/officeart/2009/3/layout/StepUpProcess"/>
    <dgm:cxn modelId="{555FE8DB-D2C3-49BA-ABD3-75E75AC41CDD}" type="presParOf" srcId="{2CAF2E81-C6A4-4C7A-AD7B-6FEBCDDB34A3}" destId="{B2A1A7A5-5269-4FCE-82FA-D86752D44274}" srcOrd="0" destOrd="0" presId="urn:microsoft.com/office/officeart/2009/3/layout/StepUpProcess"/>
    <dgm:cxn modelId="{A98EE481-1B41-47FA-AD74-87830188BEFA}" type="presParOf" srcId="{E60B26FA-49CA-4A9D-9D2A-D5254C29CFDC}" destId="{79752FD7-4469-458E-BAB1-4BCCD4FF54C8}" srcOrd="2" destOrd="0" presId="urn:microsoft.com/office/officeart/2009/3/layout/StepUpProcess"/>
    <dgm:cxn modelId="{A4156101-747A-4153-B803-12B4A27C1DEB}" type="presParOf" srcId="{79752FD7-4469-458E-BAB1-4BCCD4FF54C8}" destId="{68DCD354-FD8B-4C1F-9DF7-1123993013B3}" srcOrd="0" destOrd="0" presId="urn:microsoft.com/office/officeart/2009/3/layout/StepUpProcess"/>
    <dgm:cxn modelId="{89A3B997-BE90-4008-B5FB-87E7CA0BA778}" type="presParOf" srcId="{79752FD7-4469-458E-BAB1-4BCCD4FF54C8}" destId="{9E36A0F7-A742-4E4E-857A-6D77BACC839C}" srcOrd="1" destOrd="0" presId="urn:microsoft.com/office/officeart/2009/3/layout/StepUpProcess"/>
    <dgm:cxn modelId="{8D8B37E6-7CCE-4948-941D-444148AE05D9}" type="presParOf" srcId="{79752FD7-4469-458E-BAB1-4BCCD4FF54C8}" destId="{CC09F7CC-48D9-47B0-811A-E04131B8D3F5}" srcOrd="2" destOrd="0" presId="urn:microsoft.com/office/officeart/2009/3/layout/StepUpProcess"/>
    <dgm:cxn modelId="{26E6100E-2AD1-4195-8CE9-114791217F4E}" type="presParOf" srcId="{E60B26FA-49CA-4A9D-9D2A-D5254C29CFDC}" destId="{912141AA-697F-4AE4-9459-EE93000A5BBC}" srcOrd="3" destOrd="0" presId="urn:microsoft.com/office/officeart/2009/3/layout/StepUpProcess"/>
    <dgm:cxn modelId="{133B615C-E2EC-46FA-90AE-7F7D50E39152}" type="presParOf" srcId="{912141AA-697F-4AE4-9459-EE93000A5BBC}" destId="{4940FA28-A61B-4153-88B3-18778AA3A77A}" srcOrd="0" destOrd="0" presId="urn:microsoft.com/office/officeart/2009/3/layout/StepUpProcess"/>
    <dgm:cxn modelId="{C45025AC-D0FB-4065-AB51-6598A56E8683}" type="presParOf" srcId="{E60B26FA-49CA-4A9D-9D2A-D5254C29CFDC}" destId="{778490A7-6C92-4360-8A61-88DA62B955B8}" srcOrd="4" destOrd="0" presId="urn:microsoft.com/office/officeart/2009/3/layout/StepUpProcess"/>
    <dgm:cxn modelId="{63998AE7-3DD3-457F-A4E0-412B91BE7CED}" type="presParOf" srcId="{778490A7-6C92-4360-8A61-88DA62B955B8}" destId="{F4494760-FD4E-4AD3-ADFB-FA982A67E427}" srcOrd="0" destOrd="0" presId="urn:microsoft.com/office/officeart/2009/3/layout/StepUpProcess"/>
    <dgm:cxn modelId="{5AF995B1-C046-434E-9438-2AAE397815FB}" type="presParOf" srcId="{778490A7-6C92-4360-8A61-88DA62B955B8}" destId="{36DD9036-B7E3-42EF-8E43-448AAE0F91AC}" srcOrd="1" destOrd="0" presId="urn:microsoft.com/office/officeart/2009/3/layout/StepUpProcess"/>
    <dgm:cxn modelId="{1852475A-16A4-476F-AA47-66C2AD0EBEB2}" type="presParOf" srcId="{778490A7-6C92-4360-8A61-88DA62B955B8}" destId="{06196D74-059D-467D-A77B-2DBD99456D84}" srcOrd="2" destOrd="0" presId="urn:microsoft.com/office/officeart/2009/3/layout/StepUpProcess"/>
    <dgm:cxn modelId="{DEA0C328-AF44-481D-9FB9-BA7DC4EA4020}" type="presParOf" srcId="{E60B26FA-49CA-4A9D-9D2A-D5254C29CFDC}" destId="{29A5FFDD-08AA-43E8-BA82-1184CE459572}" srcOrd="5" destOrd="0" presId="urn:microsoft.com/office/officeart/2009/3/layout/StepUpProcess"/>
    <dgm:cxn modelId="{F9861F0B-0315-48E8-8B7D-C89D342758D7}" type="presParOf" srcId="{29A5FFDD-08AA-43E8-BA82-1184CE459572}" destId="{C6AE4939-8F1C-42A3-9B05-C9820DDEA9C6}" srcOrd="0" destOrd="0" presId="urn:microsoft.com/office/officeart/2009/3/layout/StepUpProcess"/>
    <dgm:cxn modelId="{88C05086-799B-49F5-AE63-6665E48580DF}" type="presParOf" srcId="{E60B26FA-49CA-4A9D-9D2A-D5254C29CFDC}" destId="{581F25A1-D44A-4D7A-8EFB-AA7108C08100}" srcOrd="6" destOrd="0" presId="urn:microsoft.com/office/officeart/2009/3/layout/StepUpProcess"/>
    <dgm:cxn modelId="{CBD658F9-9BC4-4732-846F-33DB881D8F43}" type="presParOf" srcId="{581F25A1-D44A-4D7A-8EFB-AA7108C08100}" destId="{EF204D34-3745-41EC-BEFD-8528BBDBAC70}" srcOrd="0" destOrd="0" presId="urn:microsoft.com/office/officeart/2009/3/layout/StepUpProcess"/>
    <dgm:cxn modelId="{D792D649-B007-494E-9902-804FA4677BDB}" type="presParOf" srcId="{581F25A1-D44A-4D7A-8EFB-AA7108C08100}" destId="{A0DE407B-B45E-462E-B234-006C313C21E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3822C2-3829-49EA-B720-EBB192FB45A0}">
      <dsp:nvSpPr>
        <dsp:cNvPr id="0" name=""/>
        <dsp:cNvSpPr/>
      </dsp:nvSpPr>
      <dsp:spPr>
        <a:xfrm>
          <a:off x="0" y="443846"/>
          <a:ext cx="3607954" cy="216477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Provision and Due dates </a:t>
          </a:r>
        </a:p>
      </dsp:txBody>
      <dsp:txXfrm>
        <a:off x="0" y="443846"/>
        <a:ext cx="3607954" cy="2164772"/>
      </dsp:txXfrm>
    </dsp:sp>
    <dsp:sp modelId="{04B2DA81-4950-499C-8658-2FEA02F843FC}">
      <dsp:nvSpPr>
        <dsp:cNvPr id="0" name=""/>
        <dsp:cNvSpPr/>
      </dsp:nvSpPr>
      <dsp:spPr>
        <a:xfrm>
          <a:off x="3968750" y="443846"/>
          <a:ext cx="3607954" cy="216477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latin typeface="Cambria" panose="02040503050406030204" pitchFamily="18" charset="0"/>
            </a:rPr>
            <a:t>How to file Form GSTR-1, 2 &amp; 3</a:t>
          </a:r>
          <a:endParaRPr lang="en-US" sz="3500" kern="1200" dirty="0"/>
        </a:p>
      </dsp:txBody>
      <dsp:txXfrm>
        <a:off x="3968750" y="443846"/>
        <a:ext cx="3607954" cy="2164772"/>
      </dsp:txXfrm>
    </dsp:sp>
    <dsp:sp modelId="{26E9E35A-4157-4901-AE89-00F7E76701EB}">
      <dsp:nvSpPr>
        <dsp:cNvPr id="0" name=""/>
        <dsp:cNvSpPr/>
      </dsp:nvSpPr>
      <dsp:spPr>
        <a:xfrm>
          <a:off x="7937500" y="443846"/>
          <a:ext cx="3607954" cy="216477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Offline utility</a:t>
          </a:r>
          <a:endParaRPr lang="en-US" sz="3500" kern="1200" dirty="0"/>
        </a:p>
      </dsp:txBody>
      <dsp:txXfrm>
        <a:off x="7937500" y="443846"/>
        <a:ext cx="3607954" cy="2164772"/>
      </dsp:txXfrm>
    </dsp:sp>
    <dsp:sp modelId="{CCE449FB-086D-4D62-8413-698E89B6ED0C}">
      <dsp:nvSpPr>
        <dsp:cNvPr id="0" name=""/>
        <dsp:cNvSpPr/>
      </dsp:nvSpPr>
      <dsp:spPr>
        <a:xfrm>
          <a:off x="1984375" y="2969415"/>
          <a:ext cx="3607954" cy="216477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latin typeface="Cambria" panose="02040503050406030204" pitchFamily="18" charset="0"/>
            </a:rPr>
            <a:t>Options available</a:t>
          </a:r>
          <a:endParaRPr lang="en-US" sz="3500" kern="1200" dirty="0"/>
        </a:p>
      </dsp:txBody>
      <dsp:txXfrm>
        <a:off x="1984375" y="2969415"/>
        <a:ext cx="3607954" cy="2164772"/>
      </dsp:txXfrm>
    </dsp:sp>
    <dsp:sp modelId="{2DF6CAF1-D80C-406F-929E-CD3E43E44814}">
      <dsp:nvSpPr>
        <dsp:cNvPr id="0" name=""/>
        <dsp:cNvSpPr/>
      </dsp:nvSpPr>
      <dsp:spPr>
        <a:xfrm>
          <a:off x="5953125" y="2969415"/>
          <a:ext cx="3607954" cy="216477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Issues</a:t>
          </a:r>
        </a:p>
      </dsp:txBody>
      <dsp:txXfrm>
        <a:off x="5953125" y="2969415"/>
        <a:ext cx="3607954" cy="216477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191345-E12A-4C7E-9E0E-A23A004F4679}">
      <dsp:nvSpPr>
        <dsp:cNvPr id="0" name=""/>
        <dsp:cNvSpPr/>
      </dsp:nvSpPr>
      <dsp:spPr>
        <a:xfrm>
          <a:off x="-6346306" y="-970753"/>
          <a:ext cx="7554030" cy="7554030"/>
        </a:xfrm>
        <a:prstGeom prst="blockArc">
          <a:avLst>
            <a:gd name="adj1" fmla="val 18900000"/>
            <a:gd name="adj2" fmla="val 2700000"/>
            <a:gd name="adj3" fmla="val 28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540D51-EACF-41E3-87DF-BD464868519D}">
      <dsp:nvSpPr>
        <dsp:cNvPr id="0" name=""/>
        <dsp:cNvSpPr/>
      </dsp:nvSpPr>
      <dsp:spPr>
        <a:xfrm>
          <a:off x="449617" y="295555"/>
          <a:ext cx="10932269" cy="5908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90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Invoice value – value inclusive of taxes</a:t>
          </a:r>
          <a:endParaRPr lang="en-IN" sz="2900" kern="1200" dirty="0"/>
        </a:p>
      </dsp:txBody>
      <dsp:txXfrm>
        <a:off x="449617" y="295555"/>
        <a:ext cx="10932269" cy="590886"/>
      </dsp:txXfrm>
    </dsp:sp>
    <dsp:sp modelId="{A5878776-5B8A-496F-87A0-25FDA1A311CD}">
      <dsp:nvSpPr>
        <dsp:cNvPr id="0" name=""/>
        <dsp:cNvSpPr/>
      </dsp:nvSpPr>
      <dsp:spPr>
        <a:xfrm>
          <a:off x="80313" y="221694"/>
          <a:ext cx="738608" cy="73860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3A6A44-FE59-4645-9CBD-33A8B4F311AF}">
      <dsp:nvSpPr>
        <dsp:cNvPr id="0" name=""/>
        <dsp:cNvSpPr/>
      </dsp:nvSpPr>
      <dsp:spPr>
        <a:xfrm>
          <a:off x="935661" y="1181772"/>
          <a:ext cx="10446224" cy="5908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90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Taxable value – As per GST</a:t>
          </a:r>
          <a:endParaRPr lang="en-IN" sz="2900" kern="1200" dirty="0"/>
        </a:p>
      </dsp:txBody>
      <dsp:txXfrm>
        <a:off x="935661" y="1181772"/>
        <a:ext cx="10446224" cy="590886"/>
      </dsp:txXfrm>
    </dsp:sp>
    <dsp:sp modelId="{664CD683-E134-4BB8-B853-116CE7329BDD}">
      <dsp:nvSpPr>
        <dsp:cNvPr id="0" name=""/>
        <dsp:cNvSpPr/>
      </dsp:nvSpPr>
      <dsp:spPr>
        <a:xfrm>
          <a:off x="566357" y="1107912"/>
          <a:ext cx="738608" cy="73860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C322AB-BEBC-4348-A3F4-C8CBB6C93582}">
      <dsp:nvSpPr>
        <dsp:cNvPr id="0" name=""/>
        <dsp:cNvSpPr/>
      </dsp:nvSpPr>
      <dsp:spPr>
        <a:xfrm>
          <a:off x="1157917" y="2067990"/>
          <a:ext cx="10223968" cy="5908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90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B2B – includes supplies attracting RCM in the hands of recipient</a:t>
          </a:r>
          <a:endParaRPr lang="en-IN" sz="2900" kern="1200" dirty="0"/>
        </a:p>
      </dsp:txBody>
      <dsp:txXfrm>
        <a:off x="1157917" y="2067990"/>
        <a:ext cx="10223968" cy="590886"/>
      </dsp:txXfrm>
    </dsp:sp>
    <dsp:sp modelId="{14C414CE-3431-4967-B561-FDB8050CEEB9}">
      <dsp:nvSpPr>
        <dsp:cNvPr id="0" name=""/>
        <dsp:cNvSpPr/>
      </dsp:nvSpPr>
      <dsp:spPr>
        <a:xfrm>
          <a:off x="788613" y="1994129"/>
          <a:ext cx="738608" cy="73860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F7C533-CED1-4693-99F5-8CA69C00A533}">
      <dsp:nvSpPr>
        <dsp:cNvPr id="0" name=""/>
        <dsp:cNvSpPr/>
      </dsp:nvSpPr>
      <dsp:spPr>
        <a:xfrm>
          <a:off x="1157917" y="2953646"/>
          <a:ext cx="10223968" cy="5908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90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Supply made by SEZ to DTA – to be disclosed in GSTR-2 by DTA.</a:t>
          </a:r>
          <a:endParaRPr lang="en-IN" sz="2900" kern="1200" dirty="0"/>
        </a:p>
      </dsp:txBody>
      <dsp:txXfrm>
        <a:off x="1157917" y="2953646"/>
        <a:ext cx="10223968" cy="590886"/>
      </dsp:txXfrm>
    </dsp:sp>
    <dsp:sp modelId="{F451840C-A2C4-4D05-89FE-6764F96BF4AF}">
      <dsp:nvSpPr>
        <dsp:cNvPr id="0" name=""/>
        <dsp:cNvSpPr/>
      </dsp:nvSpPr>
      <dsp:spPr>
        <a:xfrm>
          <a:off x="788613" y="2879785"/>
          <a:ext cx="738608" cy="73860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CD2CF46-0EF6-441F-95B7-1025C963166C}">
      <dsp:nvSpPr>
        <dsp:cNvPr id="0" name=""/>
        <dsp:cNvSpPr/>
      </dsp:nvSpPr>
      <dsp:spPr>
        <a:xfrm>
          <a:off x="935661" y="3839863"/>
          <a:ext cx="10446224" cy="5908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90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If no BOE – SEZ to show in GSTR-1</a:t>
          </a:r>
          <a:endParaRPr lang="en-IN" sz="2900" kern="1200" dirty="0"/>
        </a:p>
      </dsp:txBody>
      <dsp:txXfrm>
        <a:off x="935661" y="3839863"/>
        <a:ext cx="10446224" cy="590886"/>
      </dsp:txXfrm>
    </dsp:sp>
    <dsp:sp modelId="{91822DE9-6B8C-42C3-ADA0-12FC16339972}">
      <dsp:nvSpPr>
        <dsp:cNvPr id="0" name=""/>
        <dsp:cNvSpPr/>
      </dsp:nvSpPr>
      <dsp:spPr>
        <a:xfrm>
          <a:off x="566357" y="3766002"/>
          <a:ext cx="738608" cy="73860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E7E47D-4FE0-4538-95B0-F5DCE5A98911}">
      <dsp:nvSpPr>
        <dsp:cNvPr id="0" name=""/>
        <dsp:cNvSpPr/>
      </dsp:nvSpPr>
      <dsp:spPr>
        <a:xfrm>
          <a:off x="449617" y="4726081"/>
          <a:ext cx="10932269" cy="5908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90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If any invoice is not uploaded – upload in Aug …..</a:t>
          </a:r>
          <a:endParaRPr lang="en-IN" sz="2900" kern="1200" dirty="0"/>
        </a:p>
      </dsp:txBody>
      <dsp:txXfrm>
        <a:off x="449617" y="4726081"/>
        <a:ext cx="10932269" cy="590886"/>
      </dsp:txXfrm>
    </dsp:sp>
    <dsp:sp modelId="{640F215F-0913-4BA4-A208-8977FBF9A5BD}">
      <dsp:nvSpPr>
        <dsp:cNvPr id="0" name=""/>
        <dsp:cNvSpPr/>
      </dsp:nvSpPr>
      <dsp:spPr>
        <a:xfrm>
          <a:off x="80313" y="4652220"/>
          <a:ext cx="738608" cy="73860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61E145-23B4-49C4-AE88-89E6F302070B}">
      <dsp:nvSpPr>
        <dsp:cNvPr id="0" name=""/>
        <dsp:cNvSpPr/>
      </dsp:nvSpPr>
      <dsp:spPr>
        <a:xfrm>
          <a:off x="0" y="3861125"/>
          <a:ext cx="11603419" cy="12673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Export without payment of IGST</a:t>
          </a:r>
          <a:endParaRPr lang="en-IN" sz="2400" kern="1200" dirty="0"/>
        </a:p>
      </dsp:txBody>
      <dsp:txXfrm>
        <a:off x="0" y="3861125"/>
        <a:ext cx="11603419" cy="684346"/>
      </dsp:txXfrm>
    </dsp:sp>
    <dsp:sp modelId="{15E616B3-294D-40AD-93A6-5D4FD0273583}">
      <dsp:nvSpPr>
        <dsp:cNvPr id="0" name=""/>
        <dsp:cNvSpPr/>
      </dsp:nvSpPr>
      <dsp:spPr>
        <a:xfrm>
          <a:off x="0" y="4520125"/>
          <a:ext cx="5801709" cy="58296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en-US" sz="2600" kern="1200" dirty="0"/>
            <a:t>Select rate as “0”</a:t>
          </a:r>
          <a:endParaRPr lang="en-IN" sz="2600" kern="1200" dirty="0"/>
        </a:p>
      </dsp:txBody>
      <dsp:txXfrm>
        <a:off x="0" y="4520125"/>
        <a:ext cx="5801709" cy="582961"/>
      </dsp:txXfrm>
    </dsp:sp>
    <dsp:sp modelId="{B7201D2A-031F-4FA6-A47F-5B0EDCAE7348}">
      <dsp:nvSpPr>
        <dsp:cNvPr id="0" name=""/>
        <dsp:cNvSpPr/>
      </dsp:nvSpPr>
      <dsp:spPr>
        <a:xfrm>
          <a:off x="5801709" y="4520125"/>
          <a:ext cx="5801709" cy="58296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en-US" sz="2600" kern="1200" dirty="0"/>
            <a:t>Other rate only if export with IGST</a:t>
          </a:r>
          <a:endParaRPr lang="en-IN" sz="2600" kern="1200" dirty="0"/>
        </a:p>
      </dsp:txBody>
      <dsp:txXfrm>
        <a:off x="5801709" y="4520125"/>
        <a:ext cx="5801709" cy="582961"/>
      </dsp:txXfrm>
    </dsp:sp>
    <dsp:sp modelId="{734A8994-60B5-4B73-B6F5-D9DC9D3F7DC3}">
      <dsp:nvSpPr>
        <dsp:cNvPr id="0" name=""/>
        <dsp:cNvSpPr/>
      </dsp:nvSpPr>
      <dsp:spPr>
        <a:xfrm rot="10800000">
          <a:off x="0" y="1931016"/>
          <a:ext cx="11603419" cy="1949119"/>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In case of export transaction – GSTIN of recipient required?</a:t>
          </a:r>
          <a:endParaRPr lang="en-IN" sz="2400" kern="1200" dirty="0"/>
        </a:p>
      </dsp:txBody>
      <dsp:txXfrm rot="-10800000">
        <a:off x="0" y="1931016"/>
        <a:ext cx="11603419" cy="684140"/>
      </dsp:txXfrm>
    </dsp:sp>
    <dsp:sp modelId="{003D7794-6300-4538-93B5-700D5C69D59E}">
      <dsp:nvSpPr>
        <dsp:cNvPr id="0" name=""/>
        <dsp:cNvSpPr/>
      </dsp:nvSpPr>
      <dsp:spPr>
        <a:xfrm>
          <a:off x="0" y="2615157"/>
          <a:ext cx="5801709" cy="58278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en-US" sz="2600" kern="1200" dirty="0"/>
            <a:t>No</a:t>
          </a:r>
          <a:endParaRPr lang="en-IN" sz="2600" kern="1200" dirty="0"/>
        </a:p>
      </dsp:txBody>
      <dsp:txXfrm>
        <a:off x="0" y="2615157"/>
        <a:ext cx="5801709" cy="582786"/>
      </dsp:txXfrm>
    </dsp:sp>
    <dsp:sp modelId="{9B928332-8F90-4940-87D6-491459591CEB}">
      <dsp:nvSpPr>
        <dsp:cNvPr id="0" name=""/>
        <dsp:cNvSpPr/>
      </dsp:nvSpPr>
      <dsp:spPr>
        <a:xfrm>
          <a:off x="5801709" y="2615157"/>
          <a:ext cx="5801709" cy="58278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en-US" sz="2600" kern="1200" dirty="0"/>
            <a:t>Column would be left blank</a:t>
          </a:r>
          <a:endParaRPr lang="en-IN" sz="2600" kern="1200" dirty="0"/>
        </a:p>
      </dsp:txBody>
      <dsp:txXfrm>
        <a:off x="5801709" y="2615157"/>
        <a:ext cx="5801709" cy="582786"/>
      </dsp:txXfrm>
    </dsp:sp>
    <dsp:sp modelId="{D38FF967-4E7B-44C2-8460-ED4F9D91B779}">
      <dsp:nvSpPr>
        <dsp:cNvPr id="0" name=""/>
        <dsp:cNvSpPr/>
      </dsp:nvSpPr>
      <dsp:spPr>
        <a:xfrm rot="10800000">
          <a:off x="0" y="906"/>
          <a:ext cx="11603419" cy="1949119"/>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Shipping bill details are not available</a:t>
          </a:r>
          <a:endParaRPr lang="en-IN" sz="2400" kern="1200" dirty="0"/>
        </a:p>
      </dsp:txBody>
      <dsp:txXfrm rot="-10800000">
        <a:off x="0" y="906"/>
        <a:ext cx="11603419" cy="684140"/>
      </dsp:txXfrm>
    </dsp:sp>
    <dsp:sp modelId="{9B109C6A-53D7-4CAA-B4AF-AB089A9AC08F}">
      <dsp:nvSpPr>
        <dsp:cNvPr id="0" name=""/>
        <dsp:cNvSpPr/>
      </dsp:nvSpPr>
      <dsp:spPr>
        <a:xfrm>
          <a:off x="262" y="685047"/>
          <a:ext cx="4067471" cy="58278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en-US" sz="2600" kern="1200" dirty="0"/>
            <a:t>Still transaction is accepted </a:t>
          </a:r>
          <a:endParaRPr lang="en-IN" sz="2600" kern="1200" dirty="0"/>
        </a:p>
      </dsp:txBody>
      <dsp:txXfrm>
        <a:off x="262" y="685047"/>
        <a:ext cx="4067471" cy="582786"/>
      </dsp:txXfrm>
    </dsp:sp>
    <dsp:sp modelId="{65283751-A477-464C-A1C5-0BA40E1EBF7C}">
      <dsp:nvSpPr>
        <dsp:cNvPr id="0" name=""/>
        <dsp:cNvSpPr/>
      </dsp:nvSpPr>
      <dsp:spPr>
        <a:xfrm>
          <a:off x="4067733" y="685047"/>
          <a:ext cx="7535424" cy="58278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en-US" sz="2600" kern="1200" dirty="0"/>
            <a:t>To be submitted – by way of amendment in table 9 </a:t>
          </a:r>
          <a:endParaRPr lang="en-IN" sz="2600" kern="1200" dirty="0"/>
        </a:p>
      </dsp:txBody>
      <dsp:txXfrm>
        <a:off x="4067733" y="685047"/>
        <a:ext cx="7535424" cy="5827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00337A-8EB4-4D0F-AD92-73FB92CAEAE7}">
      <dsp:nvSpPr>
        <dsp:cNvPr id="0" name=""/>
        <dsp:cNvSpPr/>
      </dsp:nvSpPr>
      <dsp:spPr>
        <a:xfrm>
          <a:off x="6386018" y="2363637"/>
          <a:ext cx="475763" cy="91440"/>
        </a:xfrm>
        <a:custGeom>
          <a:avLst/>
          <a:gdLst/>
          <a:ahLst/>
          <a:cxnLst/>
          <a:rect l="0" t="0" r="0" b="0"/>
          <a:pathLst>
            <a:path>
              <a:moveTo>
                <a:pt x="0" y="45720"/>
              </a:moveTo>
              <a:lnTo>
                <a:pt x="475763" y="4572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81D8234-81FB-4D8F-BD8F-9F4017D4AD18}">
      <dsp:nvSpPr>
        <dsp:cNvPr id="0" name=""/>
        <dsp:cNvSpPr/>
      </dsp:nvSpPr>
      <dsp:spPr>
        <a:xfrm>
          <a:off x="3531435" y="1386465"/>
          <a:ext cx="475763" cy="1022892"/>
        </a:xfrm>
        <a:custGeom>
          <a:avLst/>
          <a:gdLst/>
          <a:ahLst/>
          <a:cxnLst/>
          <a:rect l="0" t="0" r="0" b="0"/>
          <a:pathLst>
            <a:path>
              <a:moveTo>
                <a:pt x="0" y="0"/>
              </a:moveTo>
              <a:lnTo>
                <a:pt x="237881" y="0"/>
              </a:lnTo>
              <a:lnTo>
                <a:pt x="237881" y="1022892"/>
              </a:lnTo>
              <a:lnTo>
                <a:pt x="475763" y="1022892"/>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1028AC-15B3-4B75-B8DE-C7D02BCD2A0A}">
      <dsp:nvSpPr>
        <dsp:cNvPr id="0" name=""/>
        <dsp:cNvSpPr/>
      </dsp:nvSpPr>
      <dsp:spPr>
        <a:xfrm>
          <a:off x="6386018" y="1340745"/>
          <a:ext cx="475763" cy="91440"/>
        </a:xfrm>
        <a:custGeom>
          <a:avLst/>
          <a:gdLst/>
          <a:ahLst/>
          <a:cxnLst/>
          <a:rect l="0" t="0" r="0" b="0"/>
          <a:pathLst>
            <a:path>
              <a:moveTo>
                <a:pt x="0" y="45720"/>
              </a:moveTo>
              <a:lnTo>
                <a:pt x="475763" y="4572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085F41-8690-45C2-BDD7-93C7D1FBC7DC}">
      <dsp:nvSpPr>
        <dsp:cNvPr id="0" name=""/>
        <dsp:cNvSpPr/>
      </dsp:nvSpPr>
      <dsp:spPr>
        <a:xfrm>
          <a:off x="3531435" y="1340745"/>
          <a:ext cx="475763" cy="91440"/>
        </a:xfrm>
        <a:custGeom>
          <a:avLst/>
          <a:gdLst/>
          <a:ahLst/>
          <a:cxnLst/>
          <a:rect l="0" t="0" r="0" b="0"/>
          <a:pathLst>
            <a:path>
              <a:moveTo>
                <a:pt x="0" y="45720"/>
              </a:moveTo>
              <a:lnTo>
                <a:pt x="475763" y="4572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C11F38-AA39-4304-BB64-7C5747F20566}">
      <dsp:nvSpPr>
        <dsp:cNvPr id="0" name=""/>
        <dsp:cNvSpPr/>
      </dsp:nvSpPr>
      <dsp:spPr>
        <a:xfrm>
          <a:off x="6386018" y="317852"/>
          <a:ext cx="475763" cy="91440"/>
        </a:xfrm>
        <a:custGeom>
          <a:avLst/>
          <a:gdLst/>
          <a:ahLst/>
          <a:cxnLst/>
          <a:rect l="0" t="0" r="0" b="0"/>
          <a:pathLst>
            <a:path>
              <a:moveTo>
                <a:pt x="0" y="45720"/>
              </a:moveTo>
              <a:lnTo>
                <a:pt x="475763" y="4572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6F58E6-86C6-4334-968C-BCBE8D8066C2}">
      <dsp:nvSpPr>
        <dsp:cNvPr id="0" name=""/>
        <dsp:cNvSpPr/>
      </dsp:nvSpPr>
      <dsp:spPr>
        <a:xfrm>
          <a:off x="3531435" y="363572"/>
          <a:ext cx="475763" cy="1022892"/>
        </a:xfrm>
        <a:custGeom>
          <a:avLst/>
          <a:gdLst/>
          <a:ahLst/>
          <a:cxnLst/>
          <a:rect l="0" t="0" r="0" b="0"/>
          <a:pathLst>
            <a:path>
              <a:moveTo>
                <a:pt x="0" y="1022892"/>
              </a:moveTo>
              <a:lnTo>
                <a:pt x="237881" y="1022892"/>
              </a:lnTo>
              <a:lnTo>
                <a:pt x="237881" y="0"/>
              </a:lnTo>
              <a:lnTo>
                <a:pt x="475763"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D871E2-6BB0-4CE4-A7C5-F275522FDA6D}">
      <dsp:nvSpPr>
        <dsp:cNvPr id="0" name=""/>
        <dsp:cNvSpPr/>
      </dsp:nvSpPr>
      <dsp:spPr>
        <a:xfrm>
          <a:off x="1152617" y="1023695"/>
          <a:ext cx="2378818" cy="72553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HSN, If </a:t>
          </a:r>
          <a:r>
            <a:rPr lang="en-US" sz="1900" kern="1200"/>
            <a:t>Annual Turnover </a:t>
          </a:r>
          <a:r>
            <a:rPr lang="en-US" sz="1900" kern="1200" dirty="0"/>
            <a:t>for previous year</a:t>
          </a:r>
        </a:p>
      </dsp:txBody>
      <dsp:txXfrm>
        <a:off x="1152617" y="1023695"/>
        <a:ext cx="2378818" cy="725539"/>
      </dsp:txXfrm>
    </dsp:sp>
    <dsp:sp modelId="{BF458380-437E-4656-8A72-BF607E0402D5}">
      <dsp:nvSpPr>
        <dsp:cNvPr id="0" name=""/>
        <dsp:cNvSpPr/>
      </dsp:nvSpPr>
      <dsp:spPr>
        <a:xfrm>
          <a:off x="4007199" y="803"/>
          <a:ext cx="2378818" cy="72553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err="1"/>
            <a:t>Upto</a:t>
          </a:r>
          <a:r>
            <a:rPr lang="en-US" sz="1900" kern="1200" dirty="0"/>
            <a:t> 1.5 Crore</a:t>
          </a:r>
        </a:p>
      </dsp:txBody>
      <dsp:txXfrm>
        <a:off x="4007199" y="803"/>
        <a:ext cx="2378818" cy="725539"/>
      </dsp:txXfrm>
    </dsp:sp>
    <dsp:sp modelId="{586B4637-433B-491A-8B40-56A6F22D8C48}">
      <dsp:nvSpPr>
        <dsp:cNvPr id="0" name=""/>
        <dsp:cNvSpPr/>
      </dsp:nvSpPr>
      <dsp:spPr>
        <a:xfrm>
          <a:off x="6861782" y="803"/>
          <a:ext cx="2378818" cy="72553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Optional</a:t>
          </a:r>
        </a:p>
      </dsp:txBody>
      <dsp:txXfrm>
        <a:off x="6861782" y="803"/>
        <a:ext cx="2378818" cy="725539"/>
      </dsp:txXfrm>
    </dsp:sp>
    <dsp:sp modelId="{F1423BA8-BB2C-4879-A203-70CB211210E0}">
      <dsp:nvSpPr>
        <dsp:cNvPr id="0" name=""/>
        <dsp:cNvSpPr/>
      </dsp:nvSpPr>
      <dsp:spPr>
        <a:xfrm>
          <a:off x="4007199" y="1023695"/>
          <a:ext cx="2378818" cy="72553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1.5 Cr. To 5 Cr</a:t>
          </a:r>
        </a:p>
      </dsp:txBody>
      <dsp:txXfrm>
        <a:off x="4007199" y="1023695"/>
        <a:ext cx="2378818" cy="725539"/>
      </dsp:txXfrm>
    </dsp:sp>
    <dsp:sp modelId="{088DC360-9543-4A51-8E5A-18F09206FCEF}">
      <dsp:nvSpPr>
        <dsp:cNvPr id="0" name=""/>
        <dsp:cNvSpPr/>
      </dsp:nvSpPr>
      <dsp:spPr>
        <a:xfrm>
          <a:off x="6861782" y="1023695"/>
          <a:ext cx="2378818" cy="72553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2 Digit</a:t>
          </a:r>
        </a:p>
      </dsp:txBody>
      <dsp:txXfrm>
        <a:off x="6861782" y="1023695"/>
        <a:ext cx="2378818" cy="725539"/>
      </dsp:txXfrm>
    </dsp:sp>
    <dsp:sp modelId="{BE48AC9B-2CDD-46EC-B4EA-41631973A808}">
      <dsp:nvSpPr>
        <dsp:cNvPr id="0" name=""/>
        <dsp:cNvSpPr/>
      </dsp:nvSpPr>
      <dsp:spPr>
        <a:xfrm>
          <a:off x="4007199" y="2046587"/>
          <a:ext cx="2378818" cy="72553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More than 5 Cr.</a:t>
          </a:r>
        </a:p>
      </dsp:txBody>
      <dsp:txXfrm>
        <a:off x="4007199" y="2046587"/>
        <a:ext cx="2378818" cy="725539"/>
      </dsp:txXfrm>
    </dsp:sp>
    <dsp:sp modelId="{F294D965-AFE7-42B8-9778-1080F7080ECA}">
      <dsp:nvSpPr>
        <dsp:cNvPr id="0" name=""/>
        <dsp:cNvSpPr/>
      </dsp:nvSpPr>
      <dsp:spPr>
        <a:xfrm>
          <a:off x="6861782" y="2046587"/>
          <a:ext cx="2378818" cy="72553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4 Digit</a:t>
          </a:r>
        </a:p>
      </dsp:txBody>
      <dsp:txXfrm>
        <a:off x="6861782" y="2046587"/>
        <a:ext cx="2378818" cy="72553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2590F3-8278-4529-8D70-CE1214869970}">
      <dsp:nvSpPr>
        <dsp:cNvPr id="0" name=""/>
        <dsp:cNvSpPr/>
      </dsp:nvSpPr>
      <dsp:spPr>
        <a:xfrm>
          <a:off x="10784833" y="4352099"/>
          <a:ext cx="91440" cy="347720"/>
        </a:xfrm>
        <a:custGeom>
          <a:avLst/>
          <a:gdLst/>
          <a:ahLst/>
          <a:cxnLst/>
          <a:rect l="0" t="0" r="0" b="0"/>
          <a:pathLst>
            <a:path>
              <a:moveTo>
                <a:pt x="45720" y="0"/>
              </a:moveTo>
              <a:lnTo>
                <a:pt x="45720" y="34772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213D7B-EF54-4F46-A944-977FD222D012}">
      <dsp:nvSpPr>
        <dsp:cNvPr id="0" name=""/>
        <dsp:cNvSpPr/>
      </dsp:nvSpPr>
      <dsp:spPr>
        <a:xfrm>
          <a:off x="5716046" y="3245174"/>
          <a:ext cx="5114506" cy="347720"/>
        </a:xfrm>
        <a:custGeom>
          <a:avLst/>
          <a:gdLst/>
          <a:ahLst/>
          <a:cxnLst/>
          <a:rect l="0" t="0" r="0" b="0"/>
          <a:pathLst>
            <a:path>
              <a:moveTo>
                <a:pt x="0" y="0"/>
              </a:moveTo>
              <a:lnTo>
                <a:pt x="0" y="236961"/>
              </a:lnTo>
              <a:lnTo>
                <a:pt x="5114506" y="236961"/>
              </a:lnTo>
              <a:lnTo>
                <a:pt x="5114506" y="34772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C7255D-C5E5-40F5-ABFA-50D6105B9113}">
      <dsp:nvSpPr>
        <dsp:cNvPr id="0" name=""/>
        <dsp:cNvSpPr/>
      </dsp:nvSpPr>
      <dsp:spPr>
        <a:xfrm>
          <a:off x="7177334" y="4352099"/>
          <a:ext cx="2191931" cy="347720"/>
        </a:xfrm>
        <a:custGeom>
          <a:avLst/>
          <a:gdLst/>
          <a:ahLst/>
          <a:cxnLst/>
          <a:rect l="0" t="0" r="0" b="0"/>
          <a:pathLst>
            <a:path>
              <a:moveTo>
                <a:pt x="0" y="0"/>
              </a:moveTo>
              <a:lnTo>
                <a:pt x="0" y="236961"/>
              </a:lnTo>
              <a:lnTo>
                <a:pt x="2191931" y="236961"/>
              </a:lnTo>
              <a:lnTo>
                <a:pt x="2191931" y="34772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EE7FEE-96CD-4C7D-8668-5EC9183D34F0}">
      <dsp:nvSpPr>
        <dsp:cNvPr id="0" name=""/>
        <dsp:cNvSpPr/>
      </dsp:nvSpPr>
      <dsp:spPr>
        <a:xfrm>
          <a:off x="7177334" y="4352099"/>
          <a:ext cx="730643" cy="347720"/>
        </a:xfrm>
        <a:custGeom>
          <a:avLst/>
          <a:gdLst/>
          <a:ahLst/>
          <a:cxnLst/>
          <a:rect l="0" t="0" r="0" b="0"/>
          <a:pathLst>
            <a:path>
              <a:moveTo>
                <a:pt x="0" y="0"/>
              </a:moveTo>
              <a:lnTo>
                <a:pt x="0" y="236961"/>
              </a:lnTo>
              <a:lnTo>
                <a:pt x="730643" y="236961"/>
              </a:lnTo>
              <a:lnTo>
                <a:pt x="730643" y="34772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A355F2-ED62-4264-A2A7-F7F66F89EA17}">
      <dsp:nvSpPr>
        <dsp:cNvPr id="0" name=""/>
        <dsp:cNvSpPr/>
      </dsp:nvSpPr>
      <dsp:spPr>
        <a:xfrm>
          <a:off x="6446690" y="4352099"/>
          <a:ext cx="730643" cy="347720"/>
        </a:xfrm>
        <a:custGeom>
          <a:avLst/>
          <a:gdLst/>
          <a:ahLst/>
          <a:cxnLst/>
          <a:rect l="0" t="0" r="0" b="0"/>
          <a:pathLst>
            <a:path>
              <a:moveTo>
                <a:pt x="730643" y="0"/>
              </a:moveTo>
              <a:lnTo>
                <a:pt x="730643" y="236961"/>
              </a:lnTo>
              <a:lnTo>
                <a:pt x="0" y="236961"/>
              </a:lnTo>
              <a:lnTo>
                <a:pt x="0" y="34772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FDB8C2-4694-48DF-BCCE-7D76E6B5C743}">
      <dsp:nvSpPr>
        <dsp:cNvPr id="0" name=""/>
        <dsp:cNvSpPr/>
      </dsp:nvSpPr>
      <dsp:spPr>
        <a:xfrm>
          <a:off x="4985403" y="4352099"/>
          <a:ext cx="2191931" cy="347720"/>
        </a:xfrm>
        <a:custGeom>
          <a:avLst/>
          <a:gdLst/>
          <a:ahLst/>
          <a:cxnLst/>
          <a:rect l="0" t="0" r="0" b="0"/>
          <a:pathLst>
            <a:path>
              <a:moveTo>
                <a:pt x="2191931" y="0"/>
              </a:moveTo>
              <a:lnTo>
                <a:pt x="2191931" y="236961"/>
              </a:lnTo>
              <a:lnTo>
                <a:pt x="0" y="236961"/>
              </a:lnTo>
              <a:lnTo>
                <a:pt x="0" y="34772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731DDA-178F-4C05-B9F9-5976401C5231}">
      <dsp:nvSpPr>
        <dsp:cNvPr id="0" name=""/>
        <dsp:cNvSpPr/>
      </dsp:nvSpPr>
      <dsp:spPr>
        <a:xfrm>
          <a:off x="5716046" y="3245174"/>
          <a:ext cx="1461287" cy="347720"/>
        </a:xfrm>
        <a:custGeom>
          <a:avLst/>
          <a:gdLst/>
          <a:ahLst/>
          <a:cxnLst/>
          <a:rect l="0" t="0" r="0" b="0"/>
          <a:pathLst>
            <a:path>
              <a:moveTo>
                <a:pt x="0" y="0"/>
              </a:moveTo>
              <a:lnTo>
                <a:pt x="0" y="236961"/>
              </a:lnTo>
              <a:lnTo>
                <a:pt x="1461287" y="236961"/>
              </a:lnTo>
              <a:lnTo>
                <a:pt x="1461287" y="34772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12AF25-CCE4-4024-866F-13EE2790BA0E}">
      <dsp:nvSpPr>
        <dsp:cNvPr id="0" name=""/>
        <dsp:cNvSpPr/>
      </dsp:nvSpPr>
      <dsp:spPr>
        <a:xfrm>
          <a:off x="3478395" y="4352099"/>
          <a:ext cx="91440" cy="347720"/>
        </a:xfrm>
        <a:custGeom>
          <a:avLst/>
          <a:gdLst/>
          <a:ahLst/>
          <a:cxnLst/>
          <a:rect l="0" t="0" r="0" b="0"/>
          <a:pathLst>
            <a:path>
              <a:moveTo>
                <a:pt x="45720" y="0"/>
              </a:moveTo>
              <a:lnTo>
                <a:pt x="45720" y="34772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E80B90-404D-4050-8DDC-8F2D470B9D7F}">
      <dsp:nvSpPr>
        <dsp:cNvPr id="0" name=""/>
        <dsp:cNvSpPr/>
      </dsp:nvSpPr>
      <dsp:spPr>
        <a:xfrm>
          <a:off x="3524115" y="3245174"/>
          <a:ext cx="2191931" cy="347720"/>
        </a:xfrm>
        <a:custGeom>
          <a:avLst/>
          <a:gdLst/>
          <a:ahLst/>
          <a:cxnLst/>
          <a:rect l="0" t="0" r="0" b="0"/>
          <a:pathLst>
            <a:path>
              <a:moveTo>
                <a:pt x="2191931" y="0"/>
              </a:moveTo>
              <a:lnTo>
                <a:pt x="2191931" y="236961"/>
              </a:lnTo>
              <a:lnTo>
                <a:pt x="0" y="236961"/>
              </a:lnTo>
              <a:lnTo>
                <a:pt x="0" y="34772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84E7EB-28CB-40DA-848A-4EFFFF5862D9}">
      <dsp:nvSpPr>
        <dsp:cNvPr id="0" name=""/>
        <dsp:cNvSpPr/>
      </dsp:nvSpPr>
      <dsp:spPr>
        <a:xfrm>
          <a:off x="2017108" y="4352099"/>
          <a:ext cx="91440" cy="347720"/>
        </a:xfrm>
        <a:custGeom>
          <a:avLst/>
          <a:gdLst/>
          <a:ahLst/>
          <a:cxnLst/>
          <a:rect l="0" t="0" r="0" b="0"/>
          <a:pathLst>
            <a:path>
              <a:moveTo>
                <a:pt x="45720" y="0"/>
              </a:moveTo>
              <a:lnTo>
                <a:pt x="45720" y="34772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B0DBE39-FC31-4ED8-A1B8-68158B1163F4}">
      <dsp:nvSpPr>
        <dsp:cNvPr id="0" name=""/>
        <dsp:cNvSpPr/>
      </dsp:nvSpPr>
      <dsp:spPr>
        <a:xfrm>
          <a:off x="2062828" y="3245174"/>
          <a:ext cx="3653218" cy="347720"/>
        </a:xfrm>
        <a:custGeom>
          <a:avLst/>
          <a:gdLst/>
          <a:ahLst/>
          <a:cxnLst/>
          <a:rect l="0" t="0" r="0" b="0"/>
          <a:pathLst>
            <a:path>
              <a:moveTo>
                <a:pt x="3653218" y="0"/>
              </a:moveTo>
              <a:lnTo>
                <a:pt x="3653218" y="236961"/>
              </a:lnTo>
              <a:lnTo>
                <a:pt x="0" y="236961"/>
              </a:lnTo>
              <a:lnTo>
                <a:pt x="0" y="34772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13EC04-5149-4B01-996C-D4CF71CB9A38}">
      <dsp:nvSpPr>
        <dsp:cNvPr id="0" name=""/>
        <dsp:cNvSpPr/>
      </dsp:nvSpPr>
      <dsp:spPr>
        <a:xfrm>
          <a:off x="601540" y="3245174"/>
          <a:ext cx="5114506" cy="347720"/>
        </a:xfrm>
        <a:custGeom>
          <a:avLst/>
          <a:gdLst/>
          <a:ahLst/>
          <a:cxnLst/>
          <a:rect l="0" t="0" r="0" b="0"/>
          <a:pathLst>
            <a:path>
              <a:moveTo>
                <a:pt x="5114506" y="0"/>
              </a:moveTo>
              <a:lnTo>
                <a:pt x="5114506" y="236961"/>
              </a:lnTo>
              <a:lnTo>
                <a:pt x="0" y="236961"/>
              </a:lnTo>
              <a:lnTo>
                <a:pt x="0" y="34772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94A1EE-7371-42D7-A49B-F46EE8C3E9B0}">
      <dsp:nvSpPr>
        <dsp:cNvPr id="0" name=""/>
        <dsp:cNvSpPr/>
      </dsp:nvSpPr>
      <dsp:spPr>
        <a:xfrm>
          <a:off x="4254759" y="2138249"/>
          <a:ext cx="1461287" cy="347720"/>
        </a:xfrm>
        <a:custGeom>
          <a:avLst/>
          <a:gdLst/>
          <a:ahLst/>
          <a:cxnLst/>
          <a:rect l="0" t="0" r="0" b="0"/>
          <a:pathLst>
            <a:path>
              <a:moveTo>
                <a:pt x="0" y="0"/>
              </a:moveTo>
              <a:lnTo>
                <a:pt x="0" y="236961"/>
              </a:lnTo>
              <a:lnTo>
                <a:pt x="1461287" y="236961"/>
              </a:lnTo>
              <a:lnTo>
                <a:pt x="1461287" y="34772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84136F-1924-4D6E-A33E-22E6B9D40DB8}">
      <dsp:nvSpPr>
        <dsp:cNvPr id="0" name=""/>
        <dsp:cNvSpPr/>
      </dsp:nvSpPr>
      <dsp:spPr>
        <a:xfrm>
          <a:off x="4209039" y="2138249"/>
          <a:ext cx="91440" cy="347720"/>
        </a:xfrm>
        <a:custGeom>
          <a:avLst/>
          <a:gdLst/>
          <a:ahLst/>
          <a:cxnLst/>
          <a:rect l="0" t="0" r="0" b="0"/>
          <a:pathLst>
            <a:path>
              <a:moveTo>
                <a:pt x="45720" y="0"/>
              </a:moveTo>
              <a:lnTo>
                <a:pt x="45720" y="34772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AD5400-2B43-499C-8E22-92B58F10A21A}">
      <dsp:nvSpPr>
        <dsp:cNvPr id="0" name=""/>
        <dsp:cNvSpPr/>
      </dsp:nvSpPr>
      <dsp:spPr>
        <a:xfrm>
          <a:off x="2793471" y="2138249"/>
          <a:ext cx="1461287" cy="347720"/>
        </a:xfrm>
        <a:custGeom>
          <a:avLst/>
          <a:gdLst/>
          <a:ahLst/>
          <a:cxnLst/>
          <a:rect l="0" t="0" r="0" b="0"/>
          <a:pathLst>
            <a:path>
              <a:moveTo>
                <a:pt x="1461287" y="0"/>
              </a:moveTo>
              <a:lnTo>
                <a:pt x="1461287" y="236961"/>
              </a:lnTo>
              <a:lnTo>
                <a:pt x="0" y="236961"/>
              </a:lnTo>
              <a:lnTo>
                <a:pt x="0" y="34772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EBD109-937C-4127-BD38-332FC5F63FD1}">
      <dsp:nvSpPr>
        <dsp:cNvPr id="0" name=""/>
        <dsp:cNvSpPr/>
      </dsp:nvSpPr>
      <dsp:spPr>
        <a:xfrm>
          <a:off x="2793471" y="1031324"/>
          <a:ext cx="1461287" cy="347720"/>
        </a:xfrm>
        <a:custGeom>
          <a:avLst/>
          <a:gdLst/>
          <a:ahLst/>
          <a:cxnLst/>
          <a:rect l="0" t="0" r="0" b="0"/>
          <a:pathLst>
            <a:path>
              <a:moveTo>
                <a:pt x="0" y="0"/>
              </a:moveTo>
              <a:lnTo>
                <a:pt x="0" y="236961"/>
              </a:lnTo>
              <a:lnTo>
                <a:pt x="1461287" y="236961"/>
              </a:lnTo>
              <a:lnTo>
                <a:pt x="1461287" y="34772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75EE15-01C2-4D30-B829-F40442540A2D}">
      <dsp:nvSpPr>
        <dsp:cNvPr id="0" name=""/>
        <dsp:cNvSpPr/>
      </dsp:nvSpPr>
      <dsp:spPr>
        <a:xfrm>
          <a:off x="1286464" y="2138249"/>
          <a:ext cx="91440" cy="347720"/>
        </a:xfrm>
        <a:custGeom>
          <a:avLst/>
          <a:gdLst/>
          <a:ahLst/>
          <a:cxnLst/>
          <a:rect l="0" t="0" r="0" b="0"/>
          <a:pathLst>
            <a:path>
              <a:moveTo>
                <a:pt x="45720" y="0"/>
              </a:moveTo>
              <a:lnTo>
                <a:pt x="45720" y="34772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E71F50-25DE-4E4A-954E-438047B04F41}">
      <dsp:nvSpPr>
        <dsp:cNvPr id="0" name=""/>
        <dsp:cNvSpPr/>
      </dsp:nvSpPr>
      <dsp:spPr>
        <a:xfrm>
          <a:off x="1332184" y="1031324"/>
          <a:ext cx="1461287" cy="347720"/>
        </a:xfrm>
        <a:custGeom>
          <a:avLst/>
          <a:gdLst/>
          <a:ahLst/>
          <a:cxnLst/>
          <a:rect l="0" t="0" r="0" b="0"/>
          <a:pathLst>
            <a:path>
              <a:moveTo>
                <a:pt x="1461287" y="0"/>
              </a:moveTo>
              <a:lnTo>
                <a:pt x="1461287" y="236961"/>
              </a:lnTo>
              <a:lnTo>
                <a:pt x="0" y="236961"/>
              </a:lnTo>
              <a:lnTo>
                <a:pt x="0" y="34772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164520-8452-48D1-9F93-798977BC5EC0}">
      <dsp:nvSpPr>
        <dsp:cNvPr id="0" name=""/>
        <dsp:cNvSpPr/>
      </dsp:nvSpPr>
      <dsp:spPr>
        <a:xfrm>
          <a:off x="2195672" y="272118"/>
          <a:ext cx="1195598" cy="7592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92968B-4654-4AC1-953C-FC4878838776}">
      <dsp:nvSpPr>
        <dsp:cNvPr id="0" name=""/>
        <dsp:cNvSpPr/>
      </dsp:nvSpPr>
      <dsp:spPr>
        <a:xfrm>
          <a:off x="2328516" y="398320"/>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ITC</a:t>
          </a:r>
        </a:p>
      </dsp:txBody>
      <dsp:txXfrm>
        <a:off x="2350752" y="420556"/>
        <a:ext cx="1151126" cy="714733"/>
      </dsp:txXfrm>
    </dsp:sp>
    <dsp:sp modelId="{7DF1ADD7-CF02-4207-AB19-7EB6E6C51A38}">
      <dsp:nvSpPr>
        <dsp:cNvPr id="0" name=""/>
        <dsp:cNvSpPr/>
      </dsp:nvSpPr>
      <dsp:spPr>
        <a:xfrm>
          <a:off x="734384" y="1379044"/>
          <a:ext cx="1195598" cy="75920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A86DF2-6600-4451-B961-01F1D1002C25}">
      <dsp:nvSpPr>
        <dsp:cNvPr id="0" name=""/>
        <dsp:cNvSpPr/>
      </dsp:nvSpPr>
      <dsp:spPr>
        <a:xfrm>
          <a:off x="867229" y="1505246"/>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Generally All Credits</a:t>
          </a:r>
        </a:p>
      </dsp:txBody>
      <dsp:txXfrm>
        <a:off x="889465" y="1527482"/>
        <a:ext cx="1151126" cy="714733"/>
      </dsp:txXfrm>
    </dsp:sp>
    <dsp:sp modelId="{5E2E9AA4-D5A7-4395-84D8-CE4EFE49B44C}">
      <dsp:nvSpPr>
        <dsp:cNvPr id="0" name=""/>
        <dsp:cNvSpPr/>
      </dsp:nvSpPr>
      <dsp:spPr>
        <a:xfrm>
          <a:off x="734384" y="2485969"/>
          <a:ext cx="1195598" cy="75920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2A0A27-7DB1-4ECD-A0F4-DF41842B7509}">
      <dsp:nvSpPr>
        <dsp:cNvPr id="0" name=""/>
        <dsp:cNvSpPr/>
      </dsp:nvSpPr>
      <dsp:spPr>
        <a:xfrm>
          <a:off x="867229" y="2612171"/>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Used in Business</a:t>
          </a:r>
        </a:p>
      </dsp:txBody>
      <dsp:txXfrm>
        <a:off x="889465" y="2634407"/>
        <a:ext cx="1151126" cy="714733"/>
      </dsp:txXfrm>
    </dsp:sp>
    <dsp:sp modelId="{7EA74CDD-ED9D-455F-9CEC-99BBA5B52C82}">
      <dsp:nvSpPr>
        <dsp:cNvPr id="0" name=""/>
        <dsp:cNvSpPr/>
      </dsp:nvSpPr>
      <dsp:spPr>
        <a:xfrm>
          <a:off x="3656959" y="1379044"/>
          <a:ext cx="1195598" cy="75920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1BBA13-8310-4C1B-98EE-7B85B43C914D}">
      <dsp:nvSpPr>
        <dsp:cNvPr id="0" name=""/>
        <dsp:cNvSpPr/>
      </dsp:nvSpPr>
      <dsp:spPr>
        <a:xfrm>
          <a:off x="3789804" y="1505246"/>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Not Available</a:t>
          </a:r>
        </a:p>
      </dsp:txBody>
      <dsp:txXfrm>
        <a:off x="3812040" y="1527482"/>
        <a:ext cx="1151126" cy="714733"/>
      </dsp:txXfrm>
    </dsp:sp>
    <dsp:sp modelId="{19288663-B2AD-408C-93D5-E0BF3B001309}">
      <dsp:nvSpPr>
        <dsp:cNvPr id="0" name=""/>
        <dsp:cNvSpPr/>
      </dsp:nvSpPr>
      <dsp:spPr>
        <a:xfrm>
          <a:off x="2195672" y="2485969"/>
          <a:ext cx="1195598" cy="75920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798918-8B42-43E9-BFDD-800C64A8AD4E}">
      <dsp:nvSpPr>
        <dsp:cNvPr id="0" name=""/>
        <dsp:cNvSpPr/>
      </dsp:nvSpPr>
      <dsp:spPr>
        <a:xfrm>
          <a:off x="2328516" y="2612171"/>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Not used in Business</a:t>
          </a:r>
        </a:p>
      </dsp:txBody>
      <dsp:txXfrm>
        <a:off x="2350752" y="2634407"/>
        <a:ext cx="1151126" cy="714733"/>
      </dsp:txXfrm>
    </dsp:sp>
    <dsp:sp modelId="{E15AC914-D147-41DF-BC16-1A333E8C39B5}">
      <dsp:nvSpPr>
        <dsp:cNvPr id="0" name=""/>
        <dsp:cNvSpPr/>
      </dsp:nvSpPr>
      <dsp:spPr>
        <a:xfrm>
          <a:off x="3656959" y="2485969"/>
          <a:ext cx="1195598" cy="75920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BCADB7-6144-4FEA-A839-E326F6535C11}">
      <dsp:nvSpPr>
        <dsp:cNvPr id="0" name=""/>
        <dsp:cNvSpPr/>
      </dsp:nvSpPr>
      <dsp:spPr>
        <a:xfrm>
          <a:off x="3789804" y="2612171"/>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Used for Exempted Sales</a:t>
          </a:r>
        </a:p>
      </dsp:txBody>
      <dsp:txXfrm>
        <a:off x="3812040" y="2634407"/>
        <a:ext cx="1151126" cy="714733"/>
      </dsp:txXfrm>
    </dsp:sp>
    <dsp:sp modelId="{C5B75BB7-67B2-4416-B44F-AE9D7107DB70}">
      <dsp:nvSpPr>
        <dsp:cNvPr id="0" name=""/>
        <dsp:cNvSpPr/>
      </dsp:nvSpPr>
      <dsp:spPr>
        <a:xfrm>
          <a:off x="5118247" y="2485969"/>
          <a:ext cx="1195598" cy="75920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1BFCE9-26E6-4246-B80D-168682E4B1A4}">
      <dsp:nvSpPr>
        <dsp:cNvPr id="0" name=""/>
        <dsp:cNvSpPr/>
      </dsp:nvSpPr>
      <dsp:spPr>
        <a:xfrm>
          <a:off x="5251091" y="2612171"/>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Restricted Credits</a:t>
          </a:r>
        </a:p>
      </dsp:txBody>
      <dsp:txXfrm>
        <a:off x="5273327" y="2634407"/>
        <a:ext cx="1151126" cy="714733"/>
      </dsp:txXfrm>
    </dsp:sp>
    <dsp:sp modelId="{193C8C84-9EE8-48CC-B341-0B3A31CECA9A}">
      <dsp:nvSpPr>
        <dsp:cNvPr id="0" name=""/>
        <dsp:cNvSpPr/>
      </dsp:nvSpPr>
      <dsp:spPr>
        <a:xfrm>
          <a:off x="3741" y="3592894"/>
          <a:ext cx="1195598" cy="75920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F6CD87-6D40-45A4-B1F4-A9A351B6704F}">
      <dsp:nvSpPr>
        <dsp:cNvPr id="0" name=""/>
        <dsp:cNvSpPr/>
      </dsp:nvSpPr>
      <dsp:spPr>
        <a:xfrm>
          <a:off x="136585" y="3719096"/>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t>motor vehicles &amp; other conveyances-</a:t>
          </a:r>
          <a:endParaRPr lang="en-US" sz="1400" kern="1200" dirty="0"/>
        </a:p>
      </dsp:txBody>
      <dsp:txXfrm>
        <a:off x="158821" y="3741332"/>
        <a:ext cx="1151126" cy="714733"/>
      </dsp:txXfrm>
    </dsp:sp>
    <dsp:sp modelId="{31ED2D6C-BEF9-4A62-94B9-B394C6A208AB}">
      <dsp:nvSpPr>
        <dsp:cNvPr id="0" name=""/>
        <dsp:cNvSpPr/>
      </dsp:nvSpPr>
      <dsp:spPr>
        <a:xfrm>
          <a:off x="1465028" y="3592894"/>
          <a:ext cx="1195598" cy="75920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B08016-E9A8-4B29-8772-75A171F6DAE1}">
      <dsp:nvSpPr>
        <dsp:cNvPr id="0" name=""/>
        <dsp:cNvSpPr/>
      </dsp:nvSpPr>
      <dsp:spPr>
        <a:xfrm>
          <a:off x="1597872" y="3719096"/>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t>Food &amp; beverages,</a:t>
          </a:r>
          <a:r>
            <a:rPr lang="en-IN" sz="1400" kern="1200" dirty="0"/>
            <a:t> </a:t>
          </a:r>
          <a:endParaRPr lang="en-US" sz="1400" kern="1200" dirty="0"/>
        </a:p>
      </dsp:txBody>
      <dsp:txXfrm>
        <a:off x="1620108" y="3741332"/>
        <a:ext cx="1151126" cy="714733"/>
      </dsp:txXfrm>
    </dsp:sp>
    <dsp:sp modelId="{898E040C-F2CD-4C32-9CF6-097C16C4DDB0}">
      <dsp:nvSpPr>
        <dsp:cNvPr id="0" name=""/>
        <dsp:cNvSpPr/>
      </dsp:nvSpPr>
      <dsp:spPr>
        <a:xfrm>
          <a:off x="1465028" y="4699819"/>
          <a:ext cx="1195598" cy="75920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B283D4-3E80-4BE8-A80D-79EFEAA496CB}">
      <dsp:nvSpPr>
        <dsp:cNvPr id="0" name=""/>
        <dsp:cNvSpPr/>
      </dsp:nvSpPr>
      <dsp:spPr>
        <a:xfrm>
          <a:off x="1597872" y="4826021"/>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t>outdoor catering,</a:t>
          </a:r>
          <a:endParaRPr lang="en-US" sz="1400" kern="1200" dirty="0"/>
        </a:p>
      </dsp:txBody>
      <dsp:txXfrm>
        <a:off x="1620108" y="4848257"/>
        <a:ext cx="1151126" cy="714733"/>
      </dsp:txXfrm>
    </dsp:sp>
    <dsp:sp modelId="{B1F6AFD4-821E-4397-8D1A-53F32780F85A}">
      <dsp:nvSpPr>
        <dsp:cNvPr id="0" name=""/>
        <dsp:cNvSpPr/>
      </dsp:nvSpPr>
      <dsp:spPr>
        <a:xfrm>
          <a:off x="2926316" y="3592894"/>
          <a:ext cx="1195598" cy="75920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CA0DFA-6F99-4D87-826F-82A108A5C5D0}">
      <dsp:nvSpPr>
        <dsp:cNvPr id="0" name=""/>
        <dsp:cNvSpPr/>
      </dsp:nvSpPr>
      <dsp:spPr>
        <a:xfrm>
          <a:off x="3059160" y="3719096"/>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t> beauty</a:t>
          </a:r>
          <a:endParaRPr lang="en-US" sz="1400" kern="1200" dirty="0"/>
        </a:p>
      </dsp:txBody>
      <dsp:txXfrm>
        <a:off x="3081396" y="3741332"/>
        <a:ext cx="1151126" cy="714733"/>
      </dsp:txXfrm>
    </dsp:sp>
    <dsp:sp modelId="{2CA31A12-7859-4AAD-B3AF-13E9611B2BBD}">
      <dsp:nvSpPr>
        <dsp:cNvPr id="0" name=""/>
        <dsp:cNvSpPr/>
      </dsp:nvSpPr>
      <dsp:spPr>
        <a:xfrm>
          <a:off x="2926316" y="4699819"/>
          <a:ext cx="1195598" cy="75920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B2D7B4-3086-450B-BD28-C506665A93CC}">
      <dsp:nvSpPr>
        <dsp:cNvPr id="0" name=""/>
        <dsp:cNvSpPr/>
      </dsp:nvSpPr>
      <dsp:spPr>
        <a:xfrm>
          <a:off x="3059160" y="4826021"/>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t>treatment, health services, cosmetic &amp; plastic surgery</a:t>
          </a:r>
          <a:endParaRPr lang="en-US" sz="1400" kern="1200" dirty="0"/>
        </a:p>
      </dsp:txBody>
      <dsp:txXfrm>
        <a:off x="3081396" y="4848257"/>
        <a:ext cx="1151126" cy="714733"/>
      </dsp:txXfrm>
    </dsp:sp>
    <dsp:sp modelId="{1C7B5320-74ED-482A-8A06-84E8D4AE3599}">
      <dsp:nvSpPr>
        <dsp:cNvPr id="0" name=""/>
        <dsp:cNvSpPr/>
      </dsp:nvSpPr>
      <dsp:spPr>
        <a:xfrm>
          <a:off x="6579534" y="3592894"/>
          <a:ext cx="1195598" cy="75920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CBD7AA-FC78-4FE1-B5A6-22E3760A7CA7}">
      <dsp:nvSpPr>
        <dsp:cNvPr id="0" name=""/>
        <dsp:cNvSpPr/>
      </dsp:nvSpPr>
      <dsp:spPr>
        <a:xfrm>
          <a:off x="6712379" y="3719096"/>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t>Other</a:t>
          </a:r>
        </a:p>
      </dsp:txBody>
      <dsp:txXfrm>
        <a:off x="6734615" y="3741332"/>
        <a:ext cx="1151126" cy="714733"/>
      </dsp:txXfrm>
    </dsp:sp>
    <dsp:sp modelId="{1EACF14F-A105-4EBA-A33B-A3C995E5CFBC}">
      <dsp:nvSpPr>
        <dsp:cNvPr id="0" name=""/>
        <dsp:cNvSpPr/>
      </dsp:nvSpPr>
      <dsp:spPr>
        <a:xfrm>
          <a:off x="4387603" y="4699819"/>
          <a:ext cx="1195598" cy="75920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13D1E1-D5B2-43C7-B8D8-2D8A11B1518C}">
      <dsp:nvSpPr>
        <dsp:cNvPr id="0" name=""/>
        <dsp:cNvSpPr/>
      </dsp:nvSpPr>
      <dsp:spPr>
        <a:xfrm>
          <a:off x="4520447" y="4826021"/>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t>Club membership</a:t>
          </a:r>
        </a:p>
      </dsp:txBody>
      <dsp:txXfrm>
        <a:off x="4542683" y="4848257"/>
        <a:ext cx="1151126" cy="714733"/>
      </dsp:txXfrm>
    </dsp:sp>
    <dsp:sp modelId="{95B192D0-F25D-49F9-A37E-A68DCFF0C187}">
      <dsp:nvSpPr>
        <dsp:cNvPr id="0" name=""/>
        <dsp:cNvSpPr/>
      </dsp:nvSpPr>
      <dsp:spPr>
        <a:xfrm>
          <a:off x="5848891" y="4699819"/>
          <a:ext cx="1195598" cy="75920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B02D44-EE2B-4151-A9A4-FF2E905869F4}">
      <dsp:nvSpPr>
        <dsp:cNvPr id="0" name=""/>
        <dsp:cNvSpPr/>
      </dsp:nvSpPr>
      <dsp:spPr>
        <a:xfrm>
          <a:off x="5981735" y="4826021"/>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t>Rent a cab,</a:t>
          </a:r>
        </a:p>
      </dsp:txBody>
      <dsp:txXfrm>
        <a:off x="6003971" y="4848257"/>
        <a:ext cx="1151126" cy="714733"/>
      </dsp:txXfrm>
    </dsp:sp>
    <dsp:sp modelId="{DE6A8D82-BDDF-443B-9440-37FCD6FAECBB}">
      <dsp:nvSpPr>
        <dsp:cNvPr id="0" name=""/>
        <dsp:cNvSpPr/>
      </dsp:nvSpPr>
      <dsp:spPr>
        <a:xfrm>
          <a:off x="7310178" y="4699819"/>
          <a:ext cx="1195598" cy="75920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FBEA8F-F623-4E0B-80AC-4398D55FB33C}">
      <dsp:nvSpPr>
        <dsp:cNvPr id="0" name=""/>
        <dsp:cNvSpPr/>
      </dsp:nvSpPr>
      <dsp:spPr>
        <a:xfrm>
          <a:off x="7443022" y="4826021"/>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t> life &amp; health insurance</a:t>
          </a:r>
        </a:p>
      </dsp:txBody>
      <dsp:txXfrm>
        <a:off x="7465258" y="4848257"/>
        <a:ext cx="1151126" cy="714733"/>
      </dsp:txXfrm>
    </dsp:sp>
    <dsp:sp modelId="{1769C2EB-9DF7-4745-84B6-DA3CDD3B81A8}">
      <dsp:nvSpPr>
        <dsp:cNvPr id="0" name=""/>
        <dsp:cNvSpPr/>
      </dsp:nvSpPr>
      <dsp:spPr>
        <a:xfrm>
          <a:off x="8771466" y="4699819"/>
          <a:ext cx="1195598" cy="75920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A3BABC-B890-475C-81A2-672909B7F212}">
      <dsp:nvSpPr>
        <dsp:cNvPr id="0" name=""/>
        <dsp:cNvSpPr/>
      </dsp:nvSpPr>
      <dsp:spPr>
        <a:xfrm>
          <a:off x="8904310" y="4826021"/>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t>Construction  services</a:t>
          </a:r>
        </a:p>
      </dsp:txBody>
      <dsp:txXfrm>
        <a:off x="8926546" y="4848257"/>
        <a:ext cx="1151126" cy="714733"/>
      </dsp:txXfrm>
    </dsp:sp>
    <dsp:sp modelId="{A831C938-53BB-4CC8-B5AE-E2BEF100FB12}">
      <dsp:nvSpPr>
        <dsp:cNvPr id="0" name=""/>
        <dsp:cNvSpPr/>
      </dsp:nvSpPr>
      <dsp:spPr>
        <a:xfrm>
          <a:off x="10232753" y="3592894"/>
          <a:ext cx="1195598" cy="75920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4F9F32-4ED4-479E-846D-ABD934BDD7F2}">
      <dsp:nvSpPr>
        <dsp:cNvPr id="0" name=""/>
        <dsp:cNvSpPr/>
      </dsp:nvSpPr>
      <dsp:spPr>
        <a:xfrm>
          <a:off x="10365598" y="3719096"/>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t>Goods lost, stolen,destroyed, </a:t>
          </a:r>
        </a:p>
      </dsp:txBody>
      <dsp:txXfrm>
        <a:off x="10387834" y="3741332"/>
        <a:ext cx="1151126" cy="714733"/>
      </dsp:txXfrm>
    </dsp:sp>
    <dsp:sp modelId="{F25F7274-3C8C-480D-B4CD-52E175F2A4BB}">
      <dsp:nvSpPr>
        <dsp:cNvPr id="0" name=""/>
        <dsp:cNvSpPr/>
      </dsp:nvSpPr>
      <dsp:spPr>
        <a:xfrm>
          <a:off x="10232753" y="4699819"/>
          <a:ext cx="1195598" cy="75920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ACFD39-726C-4CA2-9B3D-269D33585C31}">
      <dsp:nvSpPr>
        <dsp:cNvPr id="0" name=""/>
        <dsp:cNvSpPr/>
      </dsp:nvSpPr>
      <dsp:spPr>
        <a:xfrm>
          <a:off x="10365598" y="4826021"/>
          <a:ext cx="1195598" cy="75920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t>written off or disposed of by way of gift or free samples.</a:t>
          </a:r>
        </a:p>
      </dsp:txBody>
      <dsp:txXfrm>
        <a:off x="10387834" y="4848257"/>
        <a:ext cx="1151126" cy="71473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D53CF2-8843-47FF-8E86-3FC90E23062B}">
      <dsp:nvSpPr>
        <dsp:cNvPr id="0" name=""/>
        <dsp:cNvSpPr/>
      </dsp:nvSpPr>
      <dsp:spPr>
        <a:xfrm>
          <a:off x="7249555" y="842514"/>
          <a:ext cx="810178" cy="385571"/>
        </a:xfrm>
        <a:custGeom>
          <a:avLst/>
          <a:gdLst/>
          <a:ahLst/>
          <a:cxnLst/>
          <a:rect l="0" t="0" r="0" b="0"/>
          <a:pathLst>
            <a:path>
              <a:moveTo>
                <a:pt x="0" y="0"/>
              </a:moveTo>
              <a:lnTo>
                <a:pt x="0" y="262755"/>
              </a:lnTo>
              <a:lnTo>
                <a:pt x="810178" y="262755"/>
              </a:lnTo>
              <a:lnTo>
                <a:pt x="810178" y="3855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5D0CF7-C158-4C30-BCE6-48ED795C0BB0}">
      <dsp:nvSpPr>
        <dsp:cNvPr id="0" name=""/>
        <dsp:cNvSpPr/>
      </dsp:nvSpPr>
      <dsp:spPr>
        <a:xfrm>
          <a:off x="6439377" y="2069934"/>
          <a:ext cx="810178" cy="385571"/>
        </a:xfrm>
        <a:custGeom>
          <a:avLst/>
          <a:gdLst/>
          <a:ahLst/>
          <a:cxnLst/>
          <a:rect l="0" t="0" r="0" b="0"/>
          <a:pathLst>
            <a:path>
              <a:moveTo>
                <a:pt x="0" y="0"/>
              </a:moveTo>
              <a:lnTo>
                <a:pt x="0" y="262755"/>
              </a:lnTo>
              <a:lnTo>
                <a:pt x="810178" y="262755"/>
              </a:lnTo>
              <a:lnTo>
                <a:pt x="810178" y="3855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8567C2-6CA9-45BA-9205-8B1B78F73104}">
      <dsp:nvSpPr>
        <dsp:cNvPr id="0" name=""/>
        <dsp:cNvSpPr/>
      </dsp:nvSpPr>
      <dsp:spPr>
        <a:xfrm>
          <a:off x="5629199" y="3297354"/>
          <a:ext cx="1620356" cy="385571"/>
        </a:xfrm>
        <a:custGeom>
          <a:avLst/>
          <a:gdLst/>
          <a:ahLst/>
          <a:cxnLst/>
          <a:rect l="0" t="0" r="0" b="0"/>
          <a:pathLst>
            <a:path>
              <a:moveTo>
                <a:pt x="0" y="0"/>
              </a:moveTo>
              <a:lnTo>
                <a:pt x="0" y="262755"/>
              </a:lnTo>
              <a:lnTo>
                <a:pt x="1620356" y="262755"/>
              </a:lnTo>
              <a:lnTo>
                <a:pt x="1620356" y="3855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5818F6-E067-47D7-A8E0-BC70806AE0B2}">
      <dsp:nvSpPr>
        <dsp:cNvPr id="0" name=""/>
        <dsp:cNvSpPr/>
      </dsp:nvSpPr>
      <dsp:spPr>
        <a:xfrm>
          <a:off x="5583479" y="3297354"/>
          <a:ext cx="91440" cy="385571"/>
        </a:xfrm>
        <a:custGeom>
          <a:avLst/>
          <a:gdLst/>
          <a:ahLst/>
          <a:cxnLst/>
          <a:rect l="0" t="0" r="0" b="0"/>
          <a:pathLst>
            <a:path>
              <a:moveTo>
                <a:pt x="45720" y="0"/>
              </a:moveTo>
              <a:lnTo>
                <a:pt x="45720" y="3855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35CCCE-ABE7-4775-9648-318D38D75A43}">
      <dsp:nvSpPr>
        <dsp:cNvPr id="0" name=""/>
        <dsp:cNvSpPr/>
      </dsp:nvSpPr>
      <dsp:spPr>
        <a:xfrm>
          <a:off x="4008843" y="4524774"/>
          <a:ext cx="810178" cy="385571"/>
        </a:xfrm>
        <a:custGeom>
          <a:avLst/>
          <a:gdLst/>
          <a:ahLst/>
          <a:cxnLst/>
          <a:rect l="0" t="0" r="0" b="0"/>
          <a:pathLst>
            <a:path>
              <a:moveTo>
                <a:pt x="0" y="0"/>
              </a:moveTo>
              <a:lnTo>
                <a:pt x="0" y="262755"/>
              </a:lnTo>
              <a:lnTo>
                <a:pt x="810178" y="262755"/>
              </a:lnTo>
              <a:lnTo>
                <a:pt x="810178" y="3855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4B668C-9CBD-4660-A0FC-988D84319EC9}">
      <dsp:nvSpPr>
        <dsp:cNvPr id="0" name=""/>
        <dsp:cNvSpPr/>
      </dsp:nvSpPr>
      <dsp:spPr>
        <a:xfrm>
          <a:off x="3198665" y="4524774"/>
          <a:ext cx="810178" cy="385571"/>
        </a:xfrm>
        <a:custGeom>
          <a:avLst/>
          <a:gdLst/>
          <a:ahLst/>
          <a:cxnLst/>
          <a:rect l="0" t="0" r="0" b="0"/>
          <a:pathLst>
            <a:path>
              <a:moveTo>
                <a:pt x="810178" y="0"/>
              </a:moveTo>
              <a:lnTo>
                <a:pt x="810178" y="262755"/>
              </a:lnTo>
              <a:lnTo>
                <a:pt x="0" y="262755"/>
              </a:lnTo>
              <a:lnTo>
                <a:pt x="0" y="3855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9BF351-106C-4C17-915B-6C8E1B72793F}">
      <dsp:nvSpPr>
        <dsp:cNvPr id="0" name=""/>
        <dsp:cNvSpPr/>
      </dsp:nvSpPr>
      <dsp:spPr>
        <a:xfrm>
          <a:off x="4008843" y="3297354"/>
          <a:ext cx="1620356" cy="385571"/>
        </a:xfrm>
        <a:custGeom>
          <a:avLst/>
          <a:gdLst/>
          <a:ahLst/>
          <a:cxnLst/>
          <a:rect l="0" t="0" r="0" b="0"/>
          <a:pathLst>
            <a:path>
              <a:moveTo>
                <a:pt x="1620356" y="0"/>
              </a:moveTo>
              <a:lnTo>
                <a:pt x="1620356" y="262755"/>
              </a:lnTo>
              <a:lnTo>
                <a:pt x="0" y="262755"/>
              </a:lnTo>
              <a:lnTo>
                <a:pt x="0" y="3855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40AD1C-0A6B-4A5F-B791-A24FBF9BAD7E}">
      <dsp:nvSpPr>
        <dsp:cNvPr id="0" name=""/>
        <dsp:cNvSpPr/>
      </dsp:nvSpPr>
      <dsp:spPr>
        <a:xfrm>
          <a:off x="5629199" y="2069934"/>
          <a:ext cx="810178" cy="385571"/>
        </a:xfrm>
        <a:custGeom>
          <a:avLst/>
          <a:gdLst/>
          <a:ahLst/>
          <a:cxnLst/>
          <a:rect l="0" t="0" r="0" b="0"/>
          <a:pathLst>
            <a:path>
              <a:moveTo>
                <a:pt x="810178" y="0"/>
              </a:moveTo>
              <a:lnTo>
                <a:pt x="810178" y="262755"/>
              </a:lnTo>
              <a:lnTo>
                <a:pt x="0" y="262755"/>
              </a:lnTo>
              <a:lnTo>
                <a:pt x="0" y="3855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7971CF0-F311-4C8B-A1CA-3AE33879F724}">
      <dsp:nvSpPr>
        <dsp:cNvPr id="0" name=""/>
        <dsp:cNvSpPr/>
      </dsp:nvSpPr>
      <dsp:spPr>
        <a:xfrm>
          <a:off x="6439377" y="842514"/>
          <a:ext cx="810178" cy="385571"/>
        </a:xfrm>
        <a:custGeom>
          <a:avLst/>
          <a:gdLst/>
          <a:ahLst/>
          <a:cxnLst/>
          <a:rect l="0" t="0" r="0" b="0"/>
          <a:pathLst>
            <a:path>
              <a:moveTo>
                <a:pt x="810178" y="0"/>
              </a:moveTo>
              <a:lnTo>
                <a:pt x="810178" y="262755"/>
              </a:lnTo>
              <a:lnTo>
                <a:pt x="0" y="262755"/>
              </a:lnTo>
              <a:lnTo>
                <a:pt x="0" y="3855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F68BAE-5A7A-4F4F-B0B1-2C47393F695C}">
      <dsp:nvSpPr>
        <dsp:cNvPr id="0" name=""/>
        <dsp:cNvSpPr/>
      </dsp:nvSpPr>
      <dsp:spPr>
        <a:xfrm>
          <a:off x="6586682" y="666"/>
          <a:ext cx="1325746" cy="8418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096984-D6BD-4539-83CA-2D6BDBB14F9F}">
      <dsp:nvSpPr>
        <dsp:cNvPr id="0" name=""/>
        <dsp:cNvSpPr/>
      </dsp:nvSpPr>
      <dsp:spPr>
        <a:xfrm>
          <a:off x="6733987" y="140605"/>
          <a:ext cx="1325746" cy="8418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ITC</a:t>
          </a:r>
        </a:p>
      </dsp:txBody>
      <dsp:txXfrm>
        <a:off x="6758644" y="165262"/>
        <a:ext cx="1276432" cy="792534"/>
      </dsp:txXfrm>
    </dsp:sp>
    <dsp:sp modelId="{31174FE8-A083-481E-B007-1B0CFE68D33B}">
      <dsp:nvSpPr>
        <dsp:cNvPr id="0" name=""/>
        <dsp:cNvSpPr/>
      </dsp:nvSpPr>
      <dsp:spPr>
        <a:xfrm>
          <a:off x="5776504" y="1228085"/>
          <a:ext cx="1325746" cy="8418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CC7633-EF1A-4E70-BAB1-A96FC1C78D84}">
      <dsp:nvSpPr>
        <dsp:cNvPr id="0" name=""/>
        <dsp:cNvSpPr/>
      </dsp:nvSpPr>
      <dsp:spPr>
        <a:xfrm>
          <a:off x="5923809" y="1368025"/>
          <a:ext cx="1325746" cy="8418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Available </a:t>
          </a:r>
        </a:p>
      </dsp:txBody>
      <dsp:txXfrm>
        <a:off x="5948466" y="1392682"/>
        <a:ext cx="1276432" cy="792534"/>
      </dsp:txXfrm>
    </dsp:sp>
    <dsp:sp modelId="{660992E1-112D-4BD6-8E05-5240CACB619C}">
      <dsp:nvSpPr>
        <dsp:cNvPr id="0" name=""/>
        <dsp:cNvSpPr/>
      </dsp:nvSpPr>
      <dsp:spPr>
        <a:xfrm>
          <a:off x="4966326" y="2455505"/>
          <a:ext cx="1325746" cy="8418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CF5FDB-FE5D-491D-B44F-80D3B2D0683A}">
      <dsp:nvSpPr>
        <dsp:cNvPr id="0" name=""/>
        <dsp:cNvSpPr/>
      </dsp:nvSpPr>
      <dsp:spPr>
        <a:xfrm>
          <a:off x="5113631" y="2595445"/>
          <a:ext cx="1325746" cy="8418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Eligible </a:t>
          </a:r>
        </a:p>
        <a:p>
          <a:pPr marL="0" lvl="0" indent="0" algn="ctr" defTabSz="711200">
            <a:lnSpc>
              <a:spcPct val="90000"/>
            </a:lnSpc>
            <a:spcBef>
              <a:spcPct val="0"/>
            </a:spcBef>
            <a:spcAft>
              <a:spcPct val="35000"/>
            </a:spcAft>
            <a:buNone/>
          </a:pPr>
          <a:r>
            <a:rPr lang="en-IN" sz="1600" kern="1200" dirty="0"/>
            <a:t>T4+C2</a:t>
          </a:r>
        </a:p>
      </dsp:txBody>
      <dsp:txXfrm>
        <a:off x="5138288" y="2620102"/>
        <a:ext cx="1276432" cy="792534"/>
      </dsp:txXfrm>
    </dsp:sp>
    <dsp:sp modelId="{D48C349D-3A6E-42FB-B9C3-25FA23C3D21B}">
      <dsp:nvSpPr>
        <dsp:cNvPr id="0" name=""/>
        <dsp:cNvSpPr/>
      </dsp:nvSpPr>
      <dsp:spPr>
        <a:xfrm>
          <a:off x="3345970" y="3682925"/>
          <a:ext cx="1325746" cy="8418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D67CC9-E7F9-4E1C-933B-0439AE5C1FA8}">
      <dsp:nvSpPr>
        <dsp:cNvPr id="0" name=""/>
        <dsp:cNvSpPr/>
      </dsp:nvSpPr>
      <dsp:spPr>
        <a:xfrm>
          <a:off x="3493275" y="3822865"/>
          <a:ext cx="1325746" cy="8418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Availed</a:t>
          </a:r>
        </a:p>
        <a:p>
          <a:pPr marL="0" lvl="0" indent="0" algn="ctr" defTabSz="711200">
            <a:lnSpc>
              <a:spcPct val="90000"/>
            </a:lnSpc>
            <a:spcBef>
              <a:spcPct val="0"/>
            </a:spcBef>
            <a:spcAft>
              <a:spcPct val="35000"/>
            </a:spcAft>
            <a:buNone/>
          </a:pPr>
          <a:r>
            <a:rPr lang="en-IN" sz="1600" kern="1200" dirty="0"/>
            <a:t>T4 + C3</a:t>
          </a:r>
        </a:p>
      </dsp:txBody>
      <dsp:txXfrm>
        <a:off x="3517932" y="3847522"/>
        <a:ext cx="1276432" cy="792534"/>
      </dsp:txXfrm>
    </dsp:sp>
    <dsp:sp modelId="{B34A731B-BBD9-45F1-96F5-B97A3C0407F5}">
      <dsp:nvSpPr>
        <dsp:cNvPr id="0" name=""/>
        <dsp:cNvSpPr/>
      </dsp:nvSpPr>
      <dsp:spPr>
        <a:xfrm>
          <a:off x="2535792" y="4910345"/>
          <a:ext cx="1325746" cy="8418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09095B-854D-4D18-B7EC-EC800D59D825}">
      <dsp:nvSpPr>
        <dsp:cNvPr id="0" name=""/>
        <dsp:cNvSpPr/>
      </dsp:nvSpPr>
      <dsp:spPr>
        <a:xfrm>
          <a:off x="2683097" y="5050285"/>
          <a:ext cx="1325746" cy="8418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Utilised</a:t>
          </a:r>
        </a:p>
      </dsp:txBody>
      <dsp:txXfrm>
        <a:off x="2707754" y="5074942"/>
        <a:ext cx="1276432" cy="792534"/>
      </dsp:txXfrm>
    </dsp:sp>
    <dsp:sp modelId="{10EDD0A0-7724-4893-ACB3-E09B2FCCFE85}">
      <dsp:nvSpPr>
        <dsp:cNvPr id="0" name=""/>
        <dsp:cNvSpPr/>
      </dsp:nvSpPr>
      <dsp:spPr>
        <a:xfrm>
          <a:off x="4156148" y="4910345"/>
          <a:ext cx="1325746" cy="8418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AA6040-C1AA-48F1-A605-B50842738CAA}">
      <dsp:nvSpPr>
        <dsp:cNvPr id="0" name=""/>
        <dsp:cNvSpPr/>
      </dsp:nvSpPr>
      <dsp:spPr>
        <a:xfrm>
          <a:off x="4303453" y="5050285"/>
          <a:ext cx="1325746" cy="8418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Not Utilised</a:t>
          </a:r>
        </a:p>
      </dsp:txBody>
      <dsp:txXfrm>
        <a:off x="4328110" y="5074942"/>
        <a:ext cx="1276432" cy="792534"/>
      </dsp:txXfrm>
    </dsp:sp>
    <dsp:sp modelId="{C64B0341-D1D4-47BC-B2C4-EBCE40D0B44F}">
      <dsp:nvSpPr>
        <dsp:cNvPr id="0" name=""/>
        <dsp:cNvSpPr/>
      </dsp:nvSpPr>
      <dsp:spPr>
        <a:xfrm>
          <a:off x="4966326" y="3682925"/>
          <a:ext cx="1325746" cy="8418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005BF2-7D7B-41D1-868D-B6E94BA0845A}">
      <dsp:nvSpPr>
        <dsp:cNvPr id="0" name=""/>
        <dsp:cNvSpPr/>
      </dsp:nvSpPr>
      <dsp:spPr>
        <a:xfrm>
          <a:off x="5113631" y="3822865"/>
          <a:ext cx="1325746" cy="8418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Not Availed</a:t>
          </a:r>
        </a:p>
      </dsp:txBody>
      <dsp:txXfrm>
        <a:off x="5138288" y="3847522"/>
        <a:ext cx="1276432" cy="792534"/>
      </dsp:txXfrm>
    </dsp:sp>
    <dsp:sp modelId="{21B18571-3847-45B5-BE7B-751C675C3385}">
      <dsp:nvSpPr>
        <dsp:cNvPr id="0" name=""/>
        <dsp:cNvSpPr/>
      </dsp:nvSpPr>
      <dsp:spPr>
        <a:xfrm>
          <a:off x="6586682" y="3682925"/>
          <a:ext cx="1325746" cy="8418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E43B11-1615-4194-8F8E-C60DB34703D9}">
      <dsp:nvSpPr>
        <dsp:cNvPr id="0" name=""/>
        <dsp:cNvSpPr/>
      </dsp:nvSpPr>
      <dsp:spPr>
        <a:xfrm>
          <a:off x="6733987" y="3822865"/>
          <a:ext cx="1325746" cy="8418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Add to Liability (D1+D2)</a:t>
          </a:r>
        </a:p>
      </dsp:txBody>
      <dsp:txXfrm>
        <a:off x="6758644" y="3847522"/>
        <a:ext cx="1276432" cy="792534"/>
      </dsp:txXfrm>
    </dsp:sp>
    <dsp:sp modelId="{B95D8B15-1472-4F71-A0ED-C611063AA8BF}">
      <dsp:nvSpPr>
        <dsp:cNvPr id="0" name=""/>
        <dsp:cNvSpPr/>
      </dsp:nvSpPr>
      <dsp:spPr>
        <a:xfrm>
          <a:off x="6586682" y="2455505"/>
          <a:ext cx="1325746" cy="8418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399626-2BEC-4479-894D-32FEE9BFBE3F}">
      <dsp:nvSpPr>
        <dsp:cNvPr id="0" name=""/>
        <dsp:cNvSpPr/>
      </dsp:nvSpPr>
      <dsp:spPr>
        <a:xfrm>
          <a:off x="6733987" y="2595445"/>
          <a:ext cx="1325746" cy="8418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Not Eligible T1+T2+T3</a:t>
          </a:r>
        </a:p>
      </dsp:txBody>
      <dsp:txXfrm>
        <a:off x="6758644" y="2620102"/>
        <a:ext cx="1276432" cy="792534"/>
      </dsp:txXfrm>
    </dsp:sp>
    <dsp:sp modelId="{C58E8AF4-96FA-4EE6-8262-31003689CD32}">
      <dsp:nvSpPr>
        <dsp:cNvPr id="0" name=""/>
        <dsp:cNvSpPr/>
      </dsp:nvSpPr>
      <dsp:spPr>
        <a:xfrm>
          <a:off x="7396860" y="1228085"/>
          <a:ext cx="1325746" cy="8418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4DBE08-1538-4C47-B3FA-C7688C5411C3}">
      <dsp:nvSpPr>
        <dsp:cNvPr id="0" name=""/>
        <dsp:cNvSpPr/>
      </dsp:nvSpPr>
      <dsp:spPr>
        <a:xfrm>
          <a:off x="7544165" y="1368025"/>
          <a:ext cx="1325746" cy="8418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Not Available Yet</a:t>
          </a:r>
        </a:p>
      </dsp:txBody>
      <dsp:txXfrm>
        <a:off x="7568822" y="1392682"/>
        <a:ext cx="1276432" cy="79253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270DB-E6C1-44B1-9C88-00021527DCAE}">
      <dsp:nvSpPr>
        <dsp:cNvPr id="0" name=""/>
        <dsp:cNvSpPr/>
      </dsp:nvSpPr>
      <dsp:spPr>
        <a:xfrm>
          <a:off x="8414623" y="3340077"/>
          <a:ext cx="91440" cy="372134"/>
        </a:xfrm>
        <a:custGeom>
          <a:avLst/>
          <a:gdLst/>
          <a:ahLst/>
          <a:cxnLst/>
          <a:rect l="0" t="0" r="0" b="0"/>
          <a:pathLst>
            <a:path>
              <a:moveTo>
                <a:pt x="45720" y="0"/>
              </a:moveTo>
              <a:lnTo>
                <a:pt x="45720" y="3721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A0F9EC-006A-4E36-8038-64746B9E3FE8}">
      <dsp:nvSpPr>
        <dsp:cNvPr id="0" name=""/>
        <dsp:cNvSpPr/>
      </dsp:nvSpPr>
      <dsp:spPr>
        <a:xfrm>
          <a:off x="7678399" y="2155432"/>
          <a:ext cx="781944" cy="372134"/>
        </a:xfrm>
        <a:custGeom>
          <a:avLst/>
          <a:gdLst/>
          <a:ahLst/>
          <a:cxnLst/>
          <a:rect l="0" t="0" r="0" b="0"/>
          <a:pathLst>
            <a:path>
              <a:moveTo>
                <a:pt x="0" y="0"/>
              </a:moveTo>
              <a:lnTo>
                <a:pt x="0" y="253598"/>
              </a:lnTo>
              <a:lnTo>
                <a:pt x="781944" y="253598"/>
              </a:lnTo>
              <a:lnTo>
                <a:pt x="781944" y="3721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8D2FB3-1316-4ADC-A039-E6B805E69A14}">
      <dsp:nvSpPr>
        <dsp:cNvPr id="0" name=""/>
        <dsp:cNvSpPr/>
      </dsp:nvSpPr>
      <dsp:spPr>
        <a:xfrm>
          <a:off x="6850734" y="3340077"/>
          <a:ext cx="91440" cy="372134"/>
        </a:xfrm>
        <a:custGeom>
          <a:avLst/>
          <a:gdLst/>
          <a:ahLst/>
          <a:cxnLst/>
          <a:rect l="0" t="0" r="0" b="0"/>
          <a:pathLst>
            <a:path>
              <a:moveTo>
                <a:pt x="45720" y="0"/>
              </a:moveTo>
              <a:lnTo>
                <a:pt x="45720" y="3721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D2EED5-04A9-4112-B418-9A78CE3CCB97}">
      <dsp:nvSpPr>
        <dsp:cNvPr id="0" name=""/>
        <dsp:cNvSpPr/>
      </dsp:nvSpPr>
      <dsp:spPr>
        <a:xfrm>
          <a:off x="6896454" y="2155432"/>
          <a:ext cx="781944" cy="372134"/>
        </a:xfrm>
        <a:custGeom>
          <a:avLst/>
          <a:gdLst/>
          <a:ahLst/>
          <a:cxnLst/>
          <a:rect l="0" t="0" r="0" b="0"/>
          <a:pathLst>
            <a:path>
              <a:moveTo>
                <a:pt x="781944" y="0"/>
              </a:moveTo>
              <a:lnTo>
                <a:pt x="781944" y="253598"/>
              </a:lnTo>
              <a:lnTo>
                <a:pt x="0" y="253598"/>
              </a:lnTo>
              <a:lnTo>
                <a:pt x="0" y="3721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9C9578-041A-4A68-B05C-793C6E65331F}">
      <dsp:nvSpPr>
        <dsp:cNvPr id="0" name=""/>
        <dsp:cNvSpPr/>
      </dsp:nvSpPr>
      <dsp:spPr>
        <a:xfrm>
          <a:off x="4550622" y="970786"/>
          <a:ext cx="3127776" cy="372134"/>
        </a:xfrm>
        <a:custGeom>
          <a:avLst/>
          <a:gdLst/>
          <a:ahLst/>
          <a:cxnLst/>
          <a:rect l="0" t="0" r="0" b="0"/>
          <a:pathLst>
            <a:path>
              <a:moveTo>
                <a:pt x="0" y="0"/>
              </a:moveTo>
              <a:lnTo>
                <a:pt x="0" y="253598"/>
              </a:lnTo>
              <a:lnTo>
                <a:pt x="3127776" y="253598"/>
              </a:lnTo>
              <a:lnTo>
                <a:pt x="3127776" y="3721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A16AF1-859E-441A-8DF8-394EBF9599BB}">
      <dsp:nvSpPr>
        <dsp:cNvPr id="0" name=""/>
        <dsp:cNvSpPr/>
      </dsp:nvSpPr>
      <dsp:spPr>
        <a:xfrm>
          <a:off x="5286846" y="3340077"/>
          <a:ext cx="91440" cy="372134"/>
        </a:xfrm>
        <a:custGeom>
          <a:avLst/>
          <a:gdLst/>
          <a:ahLst/>
          <a:cxnLst/>
          <a:rect l="0" t="0" r="0" b="0"/>
          <a:pathLst>
            <a:path>
              <a:moveTo>
                <a:pt x="45720" y="0"/>
              </a:moveTo>
              <a:lnTo>
                <a:pt x="45720" y="3721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F1ED77-3B9E-4B4A-B587-B74841DA8276}">
      <dsp:nvSpPr>
        <dsp:cNvPr id="0" name=""/>
        <dsp:cNvSpPr/>
      </dsp:nvSpPr>
      <dsp:spPr>
        <a:xfrm>
          <a:off x="4550622" y="2155432"/>
          <a:ext cx="781944" cy="372134"/>
        </a:xfrm>
        <a:custGeom>
          <a:avLst/>
          <a:gdLst/>
          <a:ahLst/>
          <a:cxnLst/>
          <a:rect l="0" t="0" r="0" b="0"/>
          <a:pathLst>
            <a:path>
              <a:moveTo>
                <a:pt x="0" y="0"/>
              </a:moveTo>
              <a:lnTo>
                <a:pt x="0" y="253598"/>
              </a:lnTo>
              <a:lnTo>
                <a:pt x="781944" y="253598"/>
              </a:lnTo>
              <a:lnTo>
                <a:pt x="781944" y="3721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63CD16-FD0B-4C07-B28B-F6B5FBD6F771}">
      <dsp:nvSpPr>
        <dsp:cNvPr id="0" name=""/>
        <dsp:cNvSpPr/>
      </dsp:nvSpPr>
      <dsp:spPr>
        <a:xfrm>
          <a:off x="3722957" y="3340077"/>
          <a:ext cx="91440" cy="372134"/>
        </a:xfrm>
        <a:custGeom>
          <a:avLst/>
          <a:gdLst/>
          <a:ahLst/>
          <a:cxnLst/>
          <a:rect l="0" t="0" r="0" b="0"/>
          <a:pathLst>
            <a:path>
              <a:moveTo>
                <a:pt x="45720" y="0"/>
              </a:moveTo>
              <a:lnTo>
                <a:pt x="45720" y="3721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D49275-9CF2-48E1-9FD1-CFDAEF5052D3}">
      <dsp:nvSpPr>
        <dsp:cNvPr id="0" name=""/>
        <dsp:cNvSpPr/>
      </dsp:nvSpPr>
      <dsp:spPr>
        <a:xfrm>
          <a:off x="3768677" y="2155432"/>
          <a:ext cx="781944" cy="372134"/>
        </a:xfrm>
        <a:custGeom>
          <a:avLst/>
          <a:gdLst/>
          <a:ahLst/>
          <a:cxnLst/>
          <a:rect l="0" t="0" r="0" b="0"/>
          <a:pathLst>
            <a:path>
              <a:moveTo>
                <a:pt x="781944" y="0"/>
              </a:moveTo>
              <a:lnTo>
                <a:pt x="781944" y="253598"/>
              </a:lnTo>
              <a:lnTo>
                <a:pt x="0" y="253598"/>
              </a:lnTo>
              <a:lnTo>
                <a:pt x="0" y="3721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DD0E0E-1F81-4BB4-A281-B6EF57AABF92}">
      <dsp:nvSpPr>
        <dsp:cNvPr id="0" name=""/>
        <dsp:cNvSpPr/>
      </dsp:nvSpPr>
      <dsp:spPr>
        <a:xfrm>
          <a:off x="4504902" y="970786"/>
          <a:ext cx="91440" cy="372134"/>
        </a:xfrm>
        <a:custGeom>
          <a:avLst/>
          <a:gdLst/>
          <a:ahLst/>
          <a:cxnLst/>
          <a:rect l="0" t="0" r="0" b="0"/>
          <a:pathLst>
            <a:path>
              <a:moveTo>
                <a:pt x="45720" y="0"/>
              </a:moveTo>
              <a:lnTo>
                <a:pt x="45720" y="3721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8BD1F57-706B-455C-85BD-1CA358016E61}">
      <dsp:nvSpPr>
        <dsp:cNvPr id="0" name=""/>
        <dsp:cNvSpPr/>
      </dsp:nvSpPr>
      <dsp:spPr>
        <a:xfrm>
          <a:off x="2159069" y="3340077"/>
          <a:ext cx="91440" cy="372134"/>
        </a:xfrm>
        <a:custGeom>
          <a:avLst/>
          <a:gdLst/>
          <a:ahLst/>
          <a:cxnLst/>
          <a:rect l="0" t="0" r="0" b="0"/>
          <a:pathLst>
            <a:path>
              <a:moveTo>
                <a:pt x="45720" y="0"/>
              </a:moveTo>
              <a:lnTo>
                <a:pt x="45720" y="3721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710D9A-00D6-46AB-B539-12A58C19900D}">
      <dsp:nvSpPr>
        <dsp:cNvPr id="0" name=""/>
        <dsp:cNvSpPr/>
      </dsp:nvSpPr>
      <dsp:spPr>
        <a:xfrm>
          <a:off x="1422845" y="2155432"/>
          <a:ext cx="781944" cy="372134"/>
        </a:xfrm>
        <a:custGeom>
          <a:avLst/>
          <a:gdLst/>
          <a:ahLst/>
          <a:cxnLst/>
          <a:rect l="0" t="0" r="0" b="0"/>
          <a:pathLst>
            <a:path>
              <a:moveTo>
                <a:pt x="0" y="0"/>
              </a:moveTo>
              <a:lnTo>
                <a:pt x="0" y="253598"/>
              </a:lnTo>
              <a:lnTo>
                <a:pt x="781944" y="253598"/>
              </a:lnTo>
              <a:lnTo>
                <a:pt x="781944" y="3721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6D3A3A-2A19-4232-A8F2-1F6DC00319BF}">
      <dsp:nvSpPr>
        <dsp:cNvPr id="0" name=""/>
        <dsp:cNvSpPr/>
      </dsp:nvSpPr>
      <dsp:spPr>
        <a:xfrm>
          <a:off x="595180" y="3340077"/>
          <a:ext cx="91440" cy="372134"/>
        </a:xfrm>
        <a:custGeom>
          <a:avLst/>
          <a:gdLst/>
          <a:ahLst/>
          <a:cxnLst/>
          <a:rect l="0" t="0" r="0" b="0"/>
          <a:pathLst>
            <a:path>
              <a:moveTo>
                <a:pt x="45720" y="0"/>
              </a:moveTo>
              <a:lnTo>
                <a:pt x="45720" y="3721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50B6A5-3ABF-4897-BCB6-B82D539195BB}">
      <dsp:nvSpPr>
        <dsp:cNvPr id="0" name=""/>
        <dsp:cNvSpPr/>
      </dsp:nvSpPr>
      <dsp:spPr>
        <a:xfrm>
          <a:off x="640900" y="2155432"/>
          <a:ext cx="781944" cy="372134"/>
        </a:xfrm>
        <a:custGeom>
          <a:avLst/>
          <a:gdLst/>
          <a:ahLst/>
          <a:cxnLst/>
          <a:rect l="0" t="0" r="0" b="0"/>
          <a:pathLst>
            <a:path>
              <a:moveTo>
                <a:pt x="781944" y="0"/>
              </a:moveTo>
              <a:lnTo>
                <a:pt x="781944" y="253598"/>
              </a:lnTo>
              <a:lnTo>
                <a:pt x="0" y="253598"/>
              </a:lnTo>
              <a:lnTo>
                <a:pt x="0" y="3721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612DA1-72B9-4A82-8EF9-DF4F35C614F2}">
      <dsp:nvSpPr>
        <dsp:cNvPr id="0" name=""/>
        <dsp:cNvSpPr/>
      </dsp:nvSpPr>
      <dsp:spPr>
        <a:xfrm>
          <a:off x="1422845" y="970786"/>
          <a:ext cx="3127776" cy="372134"/>
        </a:xfrm>
        <a:custGeom>
          <a:avLst/>
          <a:gdLst/>
          <a:ahLst/>
          <a:cxnLst/>
          <a:rect l="0" t="0" r="0" b="0"/>
          <a:pathLst>
            <a:path>
              <a:moveTo>
                <a:pt x="3127776" y="0"/>
              </a:moveTo>
              <a:lnTo>
                <a:pt x="3127776" y="253598"/>
              </a:lnTo>
              <a:lnTo>
                <a:pt x="0" y="253598"/>
              </a:lnTo>
              <a:lnTo>
                <a:pt x="0" y="3721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CB9DED-15F2-4E87-8404-283E160D5514}">
      <dsp:nvSpPr>
        <dsp:cNvPr id="0" name=""/>
        <dsp:cNvSpPr/>
      </dsp:nvSpPr>
      <dsp:spPr>
        <a:xfrm>
          <a:off x="3910849" y="158275"/>
          <a:ext cx="1279545" cy="8125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BAAC98-FFC3-45B9-B649-F3489E117D3A}">
      <dsp:nvSpPr>
        <dsp:cNvPr id="0" name=""/>
        <dsp:cNvSpPr/>
      </dsp:nvSpPr>
      <dsp:spPr>
        <a:xfrm>
          <a:off x="4053021" y="293338"/>
          <a:ext cx="1279545" cy="8125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Inward Supply</a:t>
          </a:r>
        </a:p>
      </dsp:txBody>
      <dsp:txXfrm>
        <a:off x="4076819" y="317136"/>
        <a:ext cx="1231949" cy="764915"/>
      </dsp:txXfrm>
    </dsp:sp>
    <dsp:sp modelId="{39EF629D-7AED-4BC0-B919-ED21444D26D6}">
      <dsp:nvSpPr>
        <dsp:cNvPr id="0" name=""/>
        <dsp:cNvSpPr/>
      </dsp:nvSpPr>
      <dsp:spPr>
        <a:xfrm>
          <a:off x="783072" y="1342921"/>
          <a:ext cx="1279545" cy="8125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B8AAE4-97D1-4AC0-93D9-FD7DF953EB36}">
      <dsp:nvSpPr>
        <dsp:cNvPr id="0" name=""/>
        <dsp:cNvSpPr/>
      </dsp:nvSpPr>
      <dsp:spPr>
        <a:xfrm>
          <a:off x="925244" y="1477984"/>
          <a:ext cx="1279545" cy="8125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Taxable Registered Purchases</a:t>
          </a:r>
        </a:p>
      </dsp:txBody>
      <dsp:txXfrm>
        <a:off x="949042" y="1501782"/>
        <a:ext cx="1231949" cy="764915"/>
      </dsp:txXfrm>
    </dsp:sp>
    <dsp:sp modelId="{1D2B5199-BBF7-4BD1-B2E0-9CAF5C7DB87B}">
      <dsp:nvSpPr>
        <dsp:cNvPr id="0" name=""/>
        <dsp:cNvSpPr/>
      </dsp:nvSpPr>
      <dsp:spPr>
        <a:xfrm>
          <a:off x="1128" y="2527566"/>
          <a:ext cx="1279545" cy="8125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1F463A-E82E-415D-B346-6E36FB958D11}">
      <dsp:nvSpPr>
        <dsp:cNvPr id="0" name=""/>
        <dsp:cNvSpPr/>
      </dsp:nvSpPr>
      <dsp:spPr>
        <a:xfrm>
          <a:off x="143300" y="2662629"/>
          <a:ext cx="1279545" cy="8125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Forward Charge</a:t>
          </a:r>
        </a:p>
      </dsp:txBody>
      <dsp:txXfrm>
        <a:off x="167098" y="2686427"/>
        <a:ext cx="1231949" cy="764915"/>
      </dsp:txXfrm>
    </dsp:sp>
    <dsp:sp modelId="{CC47CCE8-0BE8-434E-9A65-54BF2E7D319A}">
      <dsp:nvSpPr>
        <dsp:cNvPr id="0" name=""/>
        <dsp:cNvSpPr/>
      </dsp:nvSpPr>
      <dsp:spPr>
        <a:xfrm>
          <a:off x="1128" y="3712212"/>
          <a:ext cx="1279545" cy="8125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78BBA9-363D-4CEF-B61B-A3598AEF970A}">
      <dsp:nvSpPr>
        <dsp:cNvPr id="0" name=""/>
        <dsp:cNvSpPr/>
      </dsp:nvSpPr>
      <dsp:spPr>
        <a:xfrm>
          <a:off x="143300" y="3847275"/>
          <a:ext cx="1279545" cy="8125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Table 3</a:t>
          </a:r>
        </a:p>
      </dsp:txBody>
      <dsp:txXfrm>
        <a:off x="167098" y="3871073"/>
        <a:ext cx="1231949" cy="764915"/>
      </dsp:txXfrm>
    </dsp:sp>
    <dsp:sp modelId="{E22CF13F-AD9E-4360-9DDA-534C8AD7B6CE}">
      <dsp:nvSpPr>
        <dsp:cNvPr id="0" name=""/>
        <dsp:cNvSpPr/>
      </dsp:nvSpPr>
      <dsp:spPr>
        <a:xfrm>
          <a:off x="1565016" y="2527566"/>
          <a:ext cx="1279545" cy="8125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E8D7D4-DBFF-4962-A09D-1714558A70F4}">
      <dsp:nvSpPr>
        <dsp:cNvPr id="0" name=""/>
        <dsp:cNvSpPr/>
      </dsp:nvSpPr>
      <dsp:spPr>
        <a:xfrm>
          <a:off x="1707188" y="2662629"/>
          <a:ext cx="1279545" cy="8125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Reverser Charge</a:t>
          </a:r>
        </a:p>
      </dsp:txBody>
      <dsp:txXfrm>
        <a:off x="1730986" y="2686427"/>
        <a:ext cx="1231949" cy="764915"/>
      </dsp:txXfrm>
    </dsp:sp>
    <dsp:sp modelId="{44B8B920-1214-4BD9-9D4B-88F454269D6D}">
      <dsp:nvSpPr>
        <dsp:cNvPr id="0" name=""/>
        <dsp:cNvSpPr/>
      </dsp:nvSpPr>
      <dsp:spPr>
        <a:xfrm>
          <a:off x="1565016" y="3712212"/>
          <a:ext cx="1279545" cy="8125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28110F-37C8-4650-A638-236AB6AC82E6}">
      <dsp:nvSpPr>
        <dsp:cNvPr id="0" name=""/>
        <dsp:cNvSpPr/>
      </dsp:nvSpPr>
      <dsp:spPr>
        <a:xfrm>
          <a:off x="1707188" y="3847275"/>
          <a:ext cx="1279545" cy="8125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Table 4A</a:t>
          </a:r>
        </a:p>
      </dsp:txBody>
      <dsp:txXfrm>
        <a:off x="1730986" y="3871073"/>
        <a:ext cx="1231949" cy="764915"/>
      </dsp:txXfrm>
    </dsp:sp>
    <dsp:sp modelId="{DBA8B15B-C93B-4340-95EB-8EA4FAF443AF}">
      <dsp:nvSpPr>
        <dsp:cNvPr id="0" name=""/>
        <dsp:cNvSpPr/>
      </dsp:nvSpPr>
      <dsp:spPr>
        <a:xfrm>
          <a:off x="3910849" y="1342921"/>
          <a:ext cx="1279545" cy="8125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5FA7CD-6B42-4EF8-A39D-034C3BF2ECD1}">
      <dsp:nvSpPr>
        <dsp:cNvPr id="0" name=""/>
        <dsp:cNvSpPr/>
      </dsp:nvSpPr>
      <dsp:spPr>
        <a:xfrm>
          <a:off x="4053021" y="1477984"/>
          <a:ext cx="1279545" cy="8125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Taxable Unregistered Purchases</a:t>
          </a:r>
        </a:p>
      </dsp:txBody>
      <dsp:txXfrm>
        <a:off x="4076819" y="1501782"/>
        <a:ext cx="1231949" cy="764915"/>
      </dsp:txXfrm>
    </dsp:sp>
    <dsp:sp modelId="{D575CE2B-C9EE-4829-9F76-5BF523903C37}">
      <dsp:nvSpPr>
        <dsp:cNvPr id="0" name=""/>
        <dsp:cNvSpPr/>
      </dsp:nvSpPr>
      <dsp:spPr>
        <a:xfrm>
          <a:off x="3128905" y="2527566"/>
          <a:ext cx="1279545" cy="8125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4396DC-F1DD-483F-A18E-75EC25A5C13B}">
      <dsp:nvSpPr>
        <dsp:cNvPr id="0" name=""/>
        <dsp:cNvSpPr/>
      </dsp:nvSpPr>
      <dsp:spPr>
        <a:xfrm>
          <a:off x="3271077" y="2662629"/>
          <a:ext cx="1279545" cy="8125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Domestic</a:t>
          </a:r>
        </a:p>
      </dsp:txBody>
      <dsp:txXfrm>
        <a:off x="3294875" y="2686427"/>
        <a:ext cx="1231949" cy="764915"/>
      </dsp:txXfrm>
    </dsp:sp>
    <dsp:sp modelId="{41FDF220-9FF3-4031-BEAA-14ACCFB7DF14}">
      <dsp:nvSpPr>
        <dsp:cNvPr id="0" name=""/>
        <dsp:cNvSpPr/>
      </dsp:nvSpPr>
      <dsp:spPr>
        <a:xfrm>
          <a:off x="3128905" y="3712212"/>
          <a:ext cx="1279545" cy="8125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2A05F0-42C7-4A9C-A808-A36AC7C557E0}">
      <dsp:nvSpPr>
        <dsp:cNvPr id="0" name=""/>
        <dsp:cNvSpPr/>
      </dsp:nvSpPr>
      <dsp:spPr>
        <a:xfrm>
          <a:off x="3271077" y="3847275"/>
          <a:ext cx="1279545" cy="8125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Table 4B</a:t>
          </a:r>
        </a:p>
      </dsp:txBody>
      <dsp:txXfrm>
        <a:off x="3294875" y="3871073"/>
        <a:ext cx="1231949" cy="764915"/>
      </dsp:txXfrm>
    </dsp:sp>
    <dsp:sp modelId="{BB7C319D-FF2A-4CD4-8D92-29D4EA72CF0B}">
      <dsp:nvSpPr>
        <dsp:cNvPr id="0" name=""/>
        <dsp:cNvSpPr/>
      </dsp:nvSpPr>
      <dsp:spPr>
        <a:xfrm>
          <a:off x="4692793" y="2527566"/>
          <a:ext cx="1279545" cy="8125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5BBEE5-F174-41A8-B80D-5E71FB8069F4}">
      <dsp:nvSpPr>
        <dsp:cNvPr id="0" name=""/>
        <dsp:cNvSpPr/>
      </dsp:nvSpPr>
      <dsp:spPr>
        <a:xfrm>
          <a:off x="4834965" y="2662629"/>
          <a:ext cx="1279545" cy="8125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Import of Services</a:t>
          </a:r>
        </a:p>
      </dsp:txBody>
      <dsp:txXfrm>
        <a:off x="4858763" y="2686427"/>
        <a:ext cx="1231949" cy="764915"/>
      </dsp:txXfrm>
    </dsp:sp>
    <dsp:sp modelId="{5FBC3B5E-EA95-4B3E-8161-2E902D934BA5}">
      <dsp:nvSpPr>
        <dsp:cNvPr id="0" name=""/>
        <dsp:cNvSpPr/>
      </dsp:nvSpPr>
      <dsp:spPr>
        <a:xfrm>
          <a:off x="4692793" y="3712212"/>
          <a:ext cx="1279545" cy="8125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E3CC27-9B31-45EE-BA1C-6AC808FDAB85}">
      <dsp:nvSpPr>
        <dsp:cNvPr id="0" name=""/>
        <dsp:cNvSpPr/>
      </dsp:nvSpPr>
      <dsp:spPr>
        <a:xfrm>
          <a:off x="4834965" y="3847275"/>
          <a:ext cx="1279545" cy="8125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Table 4C</a:t>
          </a:r>
        </a:p>
      </dsp:txBody>
      <dsp:txXfrm>
        <a:off x="4858763" y="3871073"/>
        <a:ext cx="1231949" cy="764915"/>
      </dsp:txXfrm>
    </dsp:sp>
    <dsp:sp modelId="{089AD02F-33C0-42B6-8857-ADDDF4804F1F}">
      <dsp:nvSpPr>
        <dsp:cNvPr id="0" name=""/>
        <dsp:cNvSpPr/>
      </dsp:nvSpPr>
      <dsp:spPr>
        <a:xfrm>
          <a:off x="7038626" y="1342921"/>
          <a:ext cx="1279545" cy="8125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05E141-EB25-4CCD-BFB3-9B16D6D2B3E1}">
      <dsp:nvSpPr>
        <dsp:cNvPr id="0" name=""/>
        <dsp:cNvSpPr/>
      </dsp:nvSpPr>
      <dsp:spPr>
        <a:xfrm>
          <a:off x="7180798" y="1477984"/>
          <a:ext cx="1279545" cy="8125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Import of Goods</a:t>
          </a:r>
        </a:p>
      </dsp:txBody>
      <dsp:txXfrm>
        <a:off x="7204596" y="1501782"/>
        <a:ext cx="1231949" cy="764915"/>
      </dsp:txXfrm>
    </dsp:sp>
    <dsp:sp modelId="{148B2A3F-C635-40C5-BD31-CA1A85302B70}">
      <dsp:nvSpPr>
        <dsp:cNvPr id="0" name=""/>
        <dsp:cNvSpPr/>
      </dsp:nvSpPr>
      <dsp:spPr>
        <a:xfrm>
          <a:off x="6256682" y="2527566"/>
          <a:ext cx="1279545" cy="8125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D306C4-F0F1-46F5-A55B-C9D6D3A3B57C}">
      <dsp:nvSpPr>
        <dsp:cNvPr id="0" name=""/>
        <dsp:cNvSpPr/>
      </dsp:nvSpPr>
      <dsp:spPr>
        <a:xfrm>
          <a:off x="6398854" y="2662629"/>
          <a:ext cx="1279545" cy="8125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Direct Imports</a:t>
          </a:r>
        </a:p>
      </dsp:txBody>
      <dsp:txXfrm>
        <a:off x="6422652" y="2686427"/>
        <a:ext cx="1231949" cy="764915"/>
      </dsp:txXfrm>
    </dsp:sp>
    <dsp:sp modelId="{8356B999-E184-40D0-81B6-ABCE4FF16B09}">
      <dsp:nvSpPr>
        <dsp:cNvPr id="0" name=""/>
        <dsp:cNvSpPr/>
      </dsp:nvSpPr>
      <dsp:spPr>
        <a:xfrm>
          <a:off x="6256682" y="3712212"/>
          <a:ext cx="1279545" cy="8125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C53DB2-B2D8-4E43-BBFF-10DF7C8B3E52}">
      <dsp:nvSpPr>
        <dsp:cNvPr id="0" name=""/>
        <dsp:cNvSpPr/>
      </dsp:nvSpPr>
      <dsp:spPr>
        <a:xfrm>
          <a:off x="6398854" y="3847275"/>
          <a:ext cx="1279545" cy="8125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Table 5A</a:t>
          </a:r>
        </a:p>
      </dsp:txBody>
      <dsp:txXfrm>
        <a:off x="6422652" y="3871073"/>
        <a:ext cx="1231949" cy="764915"/>
      </dsp:txXfrm>
    </dsp:sp>
    <dsp:sp modelId="{7654E244-3105-4D00-B18C-75EC9C47A0FE}">
      <dsp:nvSpPr>
        <dsp:cNvPr id="0" name=""/>
        <dsp:cNvSpPr/>
      </dsp:nvSpPr>
      <dsp:spPr>
        <a:xfrm>
          <a:off x="7820570" y="2527566"/>
          <a:ext cx="1279545" cy="8125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F7F500-FDB9-4676-B601-0A1BD6B1AC45}">
      <dsp:nvSpPr>
        <dsp:cNvPr id="0" name=""/>
        <dsp:cNvSpPr/>
      </dsp:nvSpPr>
      <dsp:spPr>
        <a:xfrm>
          <a:off x="7962742" y="2662629"/>
          <a:ext cx="1279545" cy="8125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From SEZ</a:t>
          </a:r>
        </a:p>
      </dsp:txBody>
      <dsp:txXfrm>
        <a:off x="7986540" y="2686427"/>
        <a:ext cx="1231949" cy="764915"/>
      </dsp:txXfrm>
    </dsp:sp>
    <dsp:sp modelId="{D47FD6B3-04BE-48C4-B507-F1C3B15B51BD}">
      <dsp:nvSpPr>
        <dsp:cNvPr id="0" name=""/>
        <dsp:cNvSpPr/>
      </dsp:nvSpPr>
      <dsp:spPr>
        <a:xfrm>
          <a:off x="7820570" y="3712212"/>
          <a:ext cx="1279545" cy="8125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C9991B-CCEF-4360-A5F4-A82414574112}">
      <dsp:nvSpPr>
        <dsp:cNvPr id="0" name=""/>
        <dsp:cNvSpPr/>
      </dsp:nvSpPr>
      <dsp:spPr>
        <a:xfrm>
          <a:off x="7962742" y="3847275"/>
          <a:ext cx="1279545" cy="8125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Table 5B</a:t>
          </a:r>
        </a:p>
      </dsp:txBody>
      <dsp:txXfrm>
        <a:off x="7986540" y="3871073"/>
        <a:ext cx="1231949" cy="76491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43420C-7E13-49FB-A303-7564EFCDDEB5}">
      <dsp:nvSpPr>
        <dsp:cNvPr id="0" name=""/>
        <dsp:cNvSpPr/>
      </dsp:nvSpPr>
      <dsp:spPr>
        <a:xfrm>
          <a:off x="1244631" y="2259"/>
          <a:ext cx="1493558" cy="746779"/>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dirty="0"/>
            <a:t>Other Purchases</a:t>
          </a:r>
        </a:p>
      </dsp:txBody>
      <dsp:txXfrm>
        <a:off x="1266503" y="24131"/>
        <a:ext cx="1449814" cy="703035"/>
      </dsp:txXfrm>
    </dsp:sp>
    <dsp:sp modelId="{08D93848-08EC-42BF-A5EC-B05706D7C1B8}">
      <dsp:nvSpPr>
        <dsp:cNvPr id="0" name=""/>
        <dsp:cNvSpPr/>
      </dsp:nvSpPr>
      <dsp:spPr>
        <a:xfrm>
          <a:off x="1393987" y="749038"/>
          <a:ext cx="149355" cy="560084"/>
        </a:xfrm>
        <a:custGeom>
          <a:avLst/>
          <a:gdLst/>
          <a:ahLst/>
          <a:cxnLst/>
          <a:rect l="0" t="0" r="0" b="0"/>
          <a:pathLst>
            <a:path>
              <a:moveTo>
                <a:pt x="0" y="0"/>
              </a:moveTo>
              <a:lnTo>
                <a:pt x="0" y="560084"/>
              </a:lnTo>
              <a:lnTo>
                <a:pt x="149355" y="56008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B6FC22-2555-4684-90A4-E3FA56F9FBEB}">
      <dsp:nvSpPr>
        <dsp:cNvPr id="0" name=""/>
        <dsp:cNvSpPr/>
      </dsp:nvSpPr>
      <dsp:spPr>
        <a:xfrm>
          <a:off x="1543343" y="935733"/>
          <a:ext cx="1194846" cy="746779"/>
        </a:xfrm>
        <a:prstGeom prst="roundRect">
          <a:avLst>
            <a:gd name="adj" fmla="val 10000"/>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t>Composition</a:t>
          </a:r>
        </a:p>
      </dsp:txBody>
      <dsp:txXfrm>
        <a:off x="1565215" y="957605"/>
        <a:ext cx="1151102" cy="703035"/>
      </dsp:txXfrm>
    </dsp:sp>
    <dsp:sp modelId="{8AA00B9E-B064-4FF4-A876-271D1439800D}">
      <dsp:nvSpPr>
        <dsp:cNvPr id="0" name=""/>
        <dsp:cNvSpPr/>
      </dsp:nvSpPr>
      <dsp:spPr>
        <a:xfrm>
          <a:off x="1393987" y="749038"/>
          <a:ext cx="149355" cy="1493558"/>
        </a:xfrm>
        <a:custGeom>
          <a:avLst/>
          <a:gdLst/>
          <a:ahLst/>
          <a:cxnLst/>
          <a:rect l="0" t="0" r="0" b="0"/>
          <a:pathLst>
            <a:path>
              <a:moveTo>
                <a:pt x="0" y="0"/>
              </a:moveTo>
              <a:lnTo>
                <a:pt x="0" y="1493558"/>
              </a:lnTo>
              <a:lnTo>
                <a:pt x="149355" y="149355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E1FB60-67B4-40B0-99CE-1FA130854062}">
      <dsp:nvSpPr>
        <dsp:cNvPr id="0" name=""/>
        <dsp:cNvSpPr/>
      </dsp:nvSpPr>
      <dsp:spPr>
        <a:xfrm>
          <a:off x="1543343" y="1869206"/>
          <a:ext cx="1194846" cy="746779"/>
        </a:xfrm>
        <a:prstGeom prst="roundRect">
          <a:avLst>
            <a:gd name="adj" fmla="val 10000"/>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t>Exempt Supply</a:t>
          </a:r>
        </a:p>
      </dsp:txBody>
      <dsp:txXfrm>
        <a:off x="1565215" y="1891078"/>
        <a:ext cx="1151102" cy="703035"/>
      </dsp:txXfrm>
    </dsp:sp>
    <dsp:sp modelId="{08EB15F7-90A8-4F03-9AF7-C42CC9D22EAD}">
      <dsp:nvSpPr>
        <dsp:cNvPr id="0" name=""/>
        <dsp:cNvSpPr/>
      </dsp:nvSpPr>
      <dsp:spPr>
        <a:xfrm>
          <a:off x="1393987" y="749038"/>
          <a:ext cx="149355" cy="2427032"/>
        </a:xfrm>
        <a:custGeom>
          <a:avLst/>
          <a:gdLst/>
          <a:ahLst/>
          <a:cxnLst/>
          <a:rect l="0" t="0" r="0" b="0"/>
          <a:pathLst>
            <a:path>
              <a:moveTo>
                <a:pt x="0" y="0"/>
              </a:moveTo>
              <a:lnTo>
                <a:pt x="0" y="2427032"/>
              </a:lnTo>
              <a:lnTo>
                <a:pt x="149355" y="242703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98680E-BC6A-430B-AAEB-6E4ED7F02F83}">
      <dsp:nvSpPr>
        <dsp:cNvPr id="0" name=""/>
        <dsp:cNvSpPr/>
      </dsp:nvSpPr>
      <dsp:spPr>
        <a:xfrm>
          <a:off x="1543343" y="2802680"/>
          <a:ext cx="1194846" cy="746779"/>
        </a:xfrm>
        <a:prstGeom prst="roundRect">
          <a:avLst>
            <a:gd name="adj" fmla="val 10000"/>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t>Nil Rates Supply</a:t>
          </a:r>
        </a:p>
      </dsp:txBody>
      <dsp:txXfrm>
        <a:off x="1565215" y="2824552"/>
        <a:ext cx="1151102" cy="703035"/>
      </dsp:txXfrm>
    </dsp:sp>
    <dsp:sp modelId="{A6101516-3513-4B72-B996-F650A23E1E27}">
      <dsp:nvSpPr>
        <dsp:cNvPr id="0" name=""/>
        <dsp:cNvSpPr/>
      </dsp:nvSpPr>
      <dsp:spPr>
        <a:xfrm>
          <a:off x="1393987" y="749038"/>
          <a:ext cx="149355" cy="3360506"/>
        </a:xfrm>
        <a:custGeom>
          <a:avLst/>
          <a:gdLst/>
          <a:ahLst/>
          <a:cxnLst/>
          <a:rect l="0" t="0" r="0" b="0"/>
          <a:pathLst>
            <a:path>
              <a:moveTo>
                <a:pt x="0" y="0"/>
              </a:moveTo>
              <a:lnTo>
                <a:pt x="0" y="3360506"/>
              </a:lnTo>
              <a:lnTo>
                <a:pt x="149355" y="336050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5BB7D9-23D0-4E96-954B-69CD99816264}">
      <dsp:nvSpPr>
        <dsp:cNvPr id="0" name=""/>
        <dsp:cNvSpPr/>
      </dsp:nvSpPr>
      <dsp:spPr>
        <a:xfrm>
          <a:off x="1543343" y="3736154"/>
          <a:ext cx="1194846" cy="746779"/>
        </a:xfrm>
        <a:prstGeom prst="roundRect">
          <a:avLst>
            <a:gd name="adj" fmla="val 10000"/>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t>Non GST Supply</a:t>
          </a:r>
        </a:p>
      </dsp:txBody>
      <dsp:txXfrm>
        <a:off x="1565215" y="3758026"/>
        <a:ext cx="1151102" cy="703035"/>
      </dsp:txXfrm>
    </dsp:sp>
    <dsp:sp modelId="{0E255266-04EF-42FC-95D9-7CFCC8B76697}">
      <dsp:nvSpPr>
        <dsp:cNvPr id="0" name=""/>
        <dsp:cNvSpPr/>
      </dsp:nvSpPr>
      <dsp:spPr>
        <a:xfrm>
          <a:off x="1393987" y="749038"/>
          <a:ext cx="149355" cy="4293979"/>
        </a:xfrm>
        <a:custGeom>
          <a:avLst/>
          <a:gdLst/>
          <a:ahLst/>
          <a:cxnLst/>
          <a:rect l="0" t="0" r="0" b="0"/>
          <a:pathLst>
            <a:path>
              <a:moveTo>
                <a:pt x="0" y="0"/>
              </a:moveTo>
              <a:lnTo>
                <a:pt x="0" y="4293979"/>
              </a:lnTo>
              <a:lnTo>
                <a:pt x="149355" y="429397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CCDD54-763F-451F-A05A-0B3E79B0B127}">
      <dsp:nvSpPr>
        <dsp:cNvPr id="0" name=""/>
        <dsp:cNvSpPr/>
      </dsp:nvSpPr>
      <dsp:spPr>
        <a:xfrm>
          <a:off x="1543343" y="4669628"/>
          <a:ext cx="1194846" cy="746779"/>
        </a:xfrm>
        <a:prstGeom prst="roundRect">
          <a:avLst>
            <a:gd name="adj" fmla="val 10000"/>
          </a:avLst>
        </a:prstGeom>
        <a:solidFill>
          <a:schemeClr val="accent1">
            <a:lumMod val="40000"/>
            <a:lumOff val="60000"/>
            <a:alpha val="90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t>Table 7</a:t>
          </a:r>
          <a:endParaRPr lang="en-US" sz="1600" kern="1200" dirty="0"/>
        </a:p>
      </dsp:txBody>
      <dsp:txXfrm>
        <a:off x="1565215" y="4691500"/>
        <a:ext cx="1151102" cy="70303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68FDAC-6DFC-44C3-B6D6-89FCB1652454}">
      <dsp:nvSpPr>
        <dsp:cNvPr id="0" name=""/>
        <dsp:cNvSpPr/>
      </dsp:nvSpPr>
      <dsp:spPr>
        <a:xfrm>
          <a:off x="9949550" y="2809208"/>
          <a:ext cx="91440" cy="439649"/>
        </a:xfrm>
        <a:custGeom>
          <a:avLst/>
          <a:gdLst/>
          <a:ahLst/>
          <a:cxnLst/>
          <a:rect l="0" t="0" r="0" b="0"/>
          <a:pathLst>
            <a:path>
              <a:moveTo>
                <a:pt x="45720" y="0"/>
              </a:moveTo>
              <a:lnTo>
                <a:pt x="45720" y="439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177FE9-4BCD-40A3-8447-301D49F9A371}">
      <dsp:nvSpPr>
        <dsp:cNvPr id="0" name=""/>
        <dsp:cNvSpPr/>
      </dsp:nvSpPr>
      <dsp:spPr>
        <a:xfrm>
          <a:off x="9949550" y="1409637"/>
          <a:ext cx="91440" cy="439649"/>
        </a:xfrm>
        <a:custGeom>
          <a:avLst/>
          <a:gdLst/>
          <a:ahLst/>
          <a:cxnLst/>
          <a:rect l="0" t="0" r="0" b="0"/>
          <a:pathLst>
            <a:path>
              <a:moveTo>
                <a:pt x="45720" y="0"/>
              </a:moveTo>
              <a:lnTo>
                <a:pt x="45720" y="439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9C1DD99-DA4F-49B7-8922-6F33D56C8E5E}">
      <dsp:nvSpPr>
        <dsp:cNvPr id="0" name=""/>
        <dsp:cNvSpPr/>
      </dsp:nvSpPr>
      <dsp:spPr>
        <a:xfrm>
          <a:off x="8101931" y="2809208"/>
          <a:ext cx="91440" cy="439649"/>
        </a:xfrm>
        <a:custGeom>
          <a:avLst/>
          <a:gdLst/>
          <a:ahLst/>
          <a:cxnLst/>
          <a:rect l="0" t="0" r="0" b="0"/>
          <a:pathLst>
            <a:path>
              <a:moveTo>
                <a:pt x="45720" y="0"/>
              </a:moveTo>
              <a:lnTo>
                <a:pt x="45720" y="439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C7576C-3E0F-4E8B-A9A6-E0A94F75DCD0}">
      <dsp:nvSpPr>
        <dsp:cNvPr id="0" name=""/>
        <dsp:cNvSpPr/>
      </dsp:nvSpPr>
      <dsp:spPr>
        <a:xfrm>
          <a:off x="8101931" y="1409637"/>
          <a:ext cx="91440" cy="439649"/>
        </a:xfrm>
        <a:custGeom>
          <a:avLst/>
          <a:gdLst/>
          <a:ahLst/>
          <a:cxnLst/>
          <a:rect l="0" t="0" r="0" b="0"/>
          <a:pathLst>
            <a:path>
              <a:moveTo>
                <a:pt x="45720" y="0"/>
              </a:moveTo>
              <a:lnTo>
                <a:pt x="45720" y="439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38F205D-D5E8-40A0-8F37-C55FADF12646}">
      <dsp:nvSpPr>
        <dsp:cNvPr id="0" name=""/>
        <dsp:cNvSpPr/>
      </dsp:nvSpPr>
      <dsp:spPr>
        <a:xfrm>
          <a:off x="6254313" y="2809208"/>
          <a:ext cx="91440" cy="439649"/>
        </a:xfrm>
        <a:custGeom>
          <a:avLst/>
          <a:gdLst/>
          <a:ahLst/>
          <a:cxnLst/>
          <a:rect l="0" t="0" r="0" b="0"/>
          <a:pathLst>
            <a:path>
              <a:moveTo>
                <a:pt x="45720" y="0"/>
              </a:moveTo>
              <a:lnTo>
                <a:pt x="45720" y="439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178292-9D3E-47BB-917E-25A8F076ABFA}">
      <dsp:nvSpPr>
        <dsp:cNvPr id="0" name=""/>
        <dsp:cNvSpPr/>
      </dsp:nvSpPr>
      <dsp:spPr>
        <a:xfrm>
          <a:off x="6254313" y="1409637"/>
          <a:ext cx="91440" cy="439649"/>
        </a:xfrm>
        <a:custGeom>
          <a:avLst/>
          <a:gdLst/>
          <a:ahLst/>
          <a:cxnLst/>
          <a:rect l="0" t="0" r="0" b="0"/>
          <a:pathLst>
            <a:path>
              <a:moveTo>
                <a:pt x="45720" y="0"/>
              </a:moveTo>
              <a:lnTo>
                <a:pt x="45720" y="439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758935-00D2-4DA1-ABF7-8D10FA787DF8}">
      <dsp:nvSpPr>
        <dsp:cNvPr id="0" name=""/>
        <dsp:cNvSpPr/>
      </dsp:nvSpPr>
      <dsp:spPr>
        <a:xfrm>
          <a:off x="4406694" y="2809208"/>
          <a:ext cx="91440" cy="439649"/>
        </a:xfrm>
        <a:custGeom>
          <a:avLst/>
          <a:gdLst/>
          <a:ahLst/>
          <a:cxnLst/>
          <a:rect l="0" t="0" r="0" b="0"/>
          <a:pathLst>
            <a:path>
              <a:moveTo>
                <a:pt x="45720" y="0"/>
              </a:moveTo>
              <a:lnTo>
                <a:pt x="45720" y="439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8CA2D3-30E7-48F1-856B-78270B564890}">
      <dsp:nvSpPr>
        <dsp:cNvPr id="0" name=""/>
        <dsp:cNvSpPr/>
      </dsp:nvSpPr>
      <dsp:spPr>
        <a:xfrm>
          <a:off x="3528605" y="1409637"/>
          <a:ext cx="923809" cy="439649"/>
        </a:xfrm>
        <a:custGeom>
          <a:avLst/>
          <a:gdLst/>
          <a:ahLst/>
          <a:cxnLst/>
          <a:rect l="0" t="0" r="0" b="0"/>
          <a:pathLst>
            <a:path>
              <a:moveTo>
                <a:pt x="0" y="0"/>
              </a:moveTo>
              <a:lnTo>
                <a:pt x="0" y="299608"/>
              </a:lnTo>
              <a:lnTo>
                <a:pt x="923809" y="299608"/>
              </a:lnTo>
              <a:lnTo>
                <a:pt x="923809" y="439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464C6B-0DE9-45B0-AE14-A42B6D5D202A}">
      <dsp:nvSpPr>
        <dsp:cNvPr id="0" name=""/>
        <dsp:cNvSpPr/>
      </dsp:nvSpPr>
      <dsp:spPr>
        <a:xfrm>
          <a:off x="2559075" y="2809208"/>
          <a:ext cx="91440" cy="439649"/>
        </a:xfrm>
        <a:custGeom>
          <a:avLst/>
          <a:gdLst/>
          <a:ahLst/>
          <a:cxnLst/>
          <a:rect l="0" t="0" r="0" b="0"/>
          <a:pathLst>
            <a:path>
              <a:moveTo>
                <a:pt x="45720" y="0"/>
              </a:moveTo>
              <a:lnTo>
                <a:pt x="45720" y="439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061956-0FD3-43B1-9546-191F6AF54C5E}">
      <dsp:nvSpPr>
        <dsp:cNvPr id="0" name=""/>
        <dsp:cNvSpPr/>
      </dsp:nvSpPr>
      <dsp:spPr>
        <a:xfrm>
          <a:off x="2604795" y="1409637"/>
          <a:ext cx="923809" cy="439649"/>
        </a:xfrm>
        <a:custGeom>
          <a:avLst/>
          <a:gdLst/>
          <a:ahLst/>
          <a:cxnLst/>
          <a:rect l="0" t="0" r="0" b="0"/>
          <a:pathLst>
            <a:path>
              <a:moveTo>
                <a:pt x="923809" y="0"/>
              </a:moveTo>
              <a:lnTo>
                <a:pt x="923809" y="299608"/>
              </a:lnTo>
              <a:lnTo>
                <a:pt x="0" y="299608"/>
              </a:lnTo>
              <a:lnTo>
                <a:pt x="0" y="439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FE02CD-7459-4548-B6FF-2CC8041C949A}">
      <dsp:nvSpPr>
        <dsp:cNvPr id="0" name=""/>
        <dsp:cNvSpPr/>
      </dsp:nvSpPr>
      <dsp:spPr>
        <a:xfrm>
          <a:off x="711457" y="2809208"/>
          <a:ext cx="91440" cy="439649"/>
        </a:xfrm>
        <a:custGeom>
          <a:avLst/>
          <a:gdLst/>
          <a:ahLst/>
          <a:cxnLst/>
          <a:rect l="0" t="0" r="0" b="0"/>
          <a:pathLst>
            <a:path>
              <a:moveTo>
                <a:pt x="45720" y="0"/>
              </a:moveTo>
              <a:lnTo>
                <a:pt x="45720" y="439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2C1631-92ED-45E0-B455-8717D67AFA4B}">
      <dsp:nvSpPr>
        <dsp:cNvPr id="0" name=""/>
        <dsp:cNvSpPr/>
      </dsp:nvSpPr>
      <dsp:spPr>
        <a:xfrm>
          <a:off x="711457" y="1409637"/>
          <a:ext cx="91440" cy="439649"/>
        </a:xfrm>
        <a:custGeom>
          <a:avLst/>
          <a:gdLst/>
          <a:ahLst/>
          <a:cxnLst/>
          <a:rect l="0" t="0" r="0" b="0"/>
          <a:pathLst>
            <a:path>
              <a:moveTo>
                <a:pt x="45720" y="0"/>
              </a:moveTo>
              <a:lnTo>
                <a:pt x="45720" y="439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0C1E08-51AB-4A87-9F12-39D105DD11AB}">
      <dsp:nvSpPr>
        <dsp:cNvPr id="0" name=""/>
        <dsp:cNvSpPr/>
      </dsp:nvSpPr>
      <dsp:spPr>
        <a:xfrm>
          <a:off x="1333" y="449715"/>
          <a:ext cx="1511688" cy="959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F19121-BD58-43AD-8926-6D66BD765A22}">
      <dsp:nvSpPr>
        <dsp:cNvPr id="0" name=""/>
        <dsp:cNvSpPr/>
      </dsp:nvSpPr>
      <dsp:spPr>
        <a:xfrm>
          <a:off x="169298" y="609282"/>
          <a:ext cx="1511688" cy="959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Adjustments to Registered Purchase</a:t>
          </a:r>
        </a:p>
      </dsp:txBody>
      <dsp:txXfrm>
        <a:off x="197413" y="637397"/>
        <a:ext cx="1455458" cy="903691"/>
      </dsp:txXfrm>
    </dsp:sp>
    <dsp:sp modelId="{E89770B6-1BC2-4C99-9CDC-AECE76F9DAB7}">
      <dsp:nvSpPr>
        <dsp:cNvPr id="0" name=""/>
        <dsp:cNvSpPr/>
      </dsp:nvSpPr>
      <dsp:spPr>
        <a:xfrm>
          <a:off x="1333" y="1849286"/>
          <a:ext cx="1511688" cy="959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40BBB7-7C4A-4243-9DE9-18EC0FB06A43}">
      <dsp:nvSpPr>
        <dsp:cNvPr id="0" name=""/>
        <dsp:cNvSpPr/>
      </dsp:nvSpPr>
      <dsp:spPr>
        <a:xfrm>
          <a:off x="169298" y="2008853"/>
          <a:ext cx="1511688" cy="959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Table 3,4,5</a:t>
          </a:r>
        </a:p>
      </dsp:txBody>
      <dsp:txXfrm>
        <a:off x="197413" y="2036968"/>
        <a:ext cx="1455458" cy="903691"/>
      </dsp:txXfrm>
    </dsp:sp>
    <dsp:sp modelId="{8840D7A3-B69B-4CFD-BF22-D27F51D0B770}">
      <dsp:nvSpPr>
        <dsp:cNvPr id="0" name=""/>
        <dsp:cNvSpPr/>
      </dsp:nvSpPr>
      <dsp:spPr>
        <a:xfrm>
          <a:off x="1333" y="3248857"/>
          <a:ext cx="1511688" cy="959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6A20AB-107D-4444-8B0C-DC19D8A9EE4C}">
      <dsp:nvSpPr>
        <dsp:cNvPr id="0" name=""/>
        <dsp:cNvSpPr/>
      </dsp:nvSpPr>
      <dsp:spPr>
        <a:xfrm>
          <a:off x="169298" y="3408424"/>
          <a:ext cx="1511688" cy="959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Table 6</a:t>
          </a:r>
        </a:p>
      </dsp:txBody>
      <dsp:txXfrm>
        <a:off x="197413" y="3436539"/>
        <a:ext cx="1455458" cy="903691"/>
      </dsp:txXfrm>
    </dsp:sp>
    <dsp:sp modelId="{BEAD4C05-B1EE-46C0-9F4E-6D3D256FC9FC}">
      <dsp:nvSpPr>
        <dsp:cNvPr id="0" name=""/>
        <dsp:cNvSpPr/>
      </dsp:nvSpPr>
      <dsp:spPr>
        <a:xfrm>
          <a:off x="2772761" y="449715"/>
          <a:ext cx="1511688" cy="959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8B0A3D-77D6-43CD-BE4F-010A11C35B7A}">
      <dsp:nvSpPr>
        <dsp:cNvPr id="0" name=""/>
        <dsp:cNvSpPr/>
      </dsp:nvSpPr>
      <dsp:spPr>
        <a:xfrm>
          <a:off x="2940726" y="609282"/>
          <a:ext cx="1511688" cy="959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Credits</a:t>
          </a:r>
        </a:p>
      </dsp:txBody>
      <dsp:txXfrm>
        <a:off x="2968841" y="637397"/>
        <a:ext cx="1455458" cy="903691"/>
      </dsp:txXfrm>
    </dsp:sp>
    <dsp:sp modelId="{3C79A016-B87C-463B-83BF-24675278707A}">
      <dsp:nvSpPr>
        <dsp:cNvPr id="0" name=""/>
        <dsp:cNvSpPr/>
      </dsp:nvSpPr>
      <dsp:spPr>
        <a:xfrm>
          <a:off x="1848951" y="1849286"/>
          <a:ext cx="1511688" cy="959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272D06-A74A-4FDE-9C74-226BE2C68E0A}">
      <dsp:nvSpPr>
        <dsp:cNvPr id="0" name=""/>
        <dsp:cNvSpPr/>
      </dsp:nvSpPr>
      <dsp:spPr>
        <a:xfrm>
          <a:off x="2016917" y="2008853"/>
          <a:ext cx="1511688" cy="959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ISD Credit</a:t>
          </a:r>
        </a:p>
      </dsp:txBody>
      <dsp:txXfrm>
        <a:off x="2045032" y="2036968"/>
        <a:ext cx="1455458" cy="903691"/>
      </dsp:txXfrm>
    </dsp:sp>
    <dsp:sp modelId="{C5AF891E-7B37-406C-8B61-EE77C9168151}">
      <dsp:nvSpPr>
        <dsp:cNvPr id="0" name=""/>
        <dsp:cNvSpPr/>
      </dsp:nvSpPr>
      <dsp:spPr>
        <a:xfrm>
          <a:off x="1848951" y="3248857"/>
          <a:ext cx="1511688" cy="959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963B19-88AB-4F32-AE3B-4EEF4DCA87D5}">
      <dsp:nvSpPr>
        <dsp:cNvPr id="0" name=""/>
        <dsp:cNvSpPr/>
      </dsp:nvSpPr>
      <dsp:spPr>
        <a:xfrm>
          <a:off x="2016917" y="3408424"/>
          <a:ext cx="1511688" cy="959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Table 8</a:t>
          </a:r>
        </a:p>
      </dsp:txBody>
      <dsp:txXfrm>
        <a:off x="2045032" y="3436539"/>
        <a:ext cx="1455458" cy="903691"/>
      </dsp:txXfrm>
    </dsp:sp>
    <dsp:sp modelId="{8C903B91-F980-459E-BAA6-2A83A1125850}">
      <dsp:nvSpPr>
        <dsp:cNvPr id="0" name=""/>
        <dsp:cNvSpPr/>
      </dsp:nvSpPr>
      <dsp:spPr>
        <a:xfrm>
          <a:off x="3696570" y="1849286"/>
          <a:ext cx="1511688" cy="959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8D1E4B-1BFC-4681-A389-830DB120C4F2}">
      <dsp:nvSpPr>
        <dsp:cNvPr id="0" name=""/>
        <dsp:cNvSpPr/>
      </dsp:nvSpPr>
      <dsp:spPr>
        <a:xfrm>
          <a:off x="3864535" y="2008853"/>
          <a:ext cx="1511688" cy="959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TDS + TCS</a:t>
          </a:r>
        </a:p>
      </dsp:txBody>
      <dsp:txXfrm>
        <a:off x="3892650" y="2036968"/>
        <a:ext cx="1455458" cy="903691"/>
      </dsp:txXfrm>
    </dsp:sp>
    <dsp:sp modelId="{A587BEF4-68B0-4561-A5E4-4919CB195D6F}">
      <dsp:nvSpPr>
        <dsp:cNvPr id="0" name=""/>
        <dsp:cNvSpPr/>
      </dsp:nvSpPr>
      <dsp:spPr>
        <a:xfrm>
          <a:off x="3696570" y="3248857"/>
          <a:ext cx="1511688" cy="959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7AD68B-79A8-49FF-8AFA-78EEF2043A99}">
      <dsp:nvSpPr>
        <dsp:cNvPr id="0" name=""/>
        <dsp:cNvSpPr/>
      </dsp:nvSpPr>
      <dsp:spPr>
        <a:xfrm>
          <a:off x="3864535" y="3408424"/>
          <a:ext cx="1511688" cy="959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Table 9</a:t>
          </a:r>
        </a:p>
      </dsp:txBody>
      <dsp:txXfrm>
        <a:off x="3892650" y="3436539"/>
        <a:ext cx="1455458" cy="903691"/>
      </dsp:txXfrm>
    </dsp:sp>
    <dsp:sp modelId="{9AF427CB-646D-4121-859A-4C54AC9F9AF0}">
      <dsp:nvSpPr>
        <dsp:cNvPr id="0" name=""/>
        <dsp:cNvSpPr/>
      </dsp:nvSpPr>
      <dsp:spPr>
        <a:xfrm>
          <a:off x="5544189" y="449715"/>
          <a:ext cx="1511688" cy="959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84A561-3B71-4A1A-8DA7-BAD6E50E661C}">
      <dsp:nvSpPr>
        <dsp:cNvPr id="0" name=""/>
        <dsp:cNvSpPr/>
      </dsp:nvSpPr>
      <dsp:spPr>
        <a:xfrm>
          <a:off x="5712154" y="609282"/>
          <a:ext cx="1511688" cy="959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URD Payments</a:t>
          </a:r>
        </a:p>
      </dsp:txBody>
      <dsp:txXfrm>
        <a:off x="5740269" y="637397"/>
        <a:ext cx="1455458" cy="903691"/>
      </dsp:txXfrm>
    </dsp:sp>
    <dsp:sp modelId="{2E19F7D9-9855-414A-A924-8209ACB2A818}">
      <dsp:nvSpPr>
        <dsp:cNvPr id="0" name=""/>
        <dsp:cNvSpPr/>
      </dsp:nvSpPr>
      <dsp:spPr>
        <a:xfrm>
          <a:off x="5544189" y="1849286"/>
          <a:ext cx="1511688" cy="959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703977-FEDC-41B4-981F-B9E78CF3399E}">
      <dsp:nvSpPr>
        <dsp:cNvPr id="0" name=""/>
        <dsp:cNvSpPr/>
      </dsp:nvSpPr>
      <dsp:spPr>
        <a:xfrm>
          <a:off x="5712154" y="2008853"/>
          <a:ext cx="1511688" cy="959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Liability + Reversal on Payment</a:t>
          </a:r>
        </a:p>
      </dsp:txBody>
      <dsp:txXfrm>
        <a:off x="5740269" y="2036968"/>
        <a:ext cx="1455458" cy="903691"/>
      </dsp:txXfrm>
    </dsp:sp>
    <dsp:sp modelId="{BD872849-F10E-4E15-B779-09B1DFB6995F}">
      <dsp:nvSpPr>
        <dsp:cNvPr id="0" name=""/>
        <dsp:cNvSpPr/>
      </dsp:nvSpPr>
      <dsp:spPr>
        <a:xfrm>
          <a:off x="5544189" y="3248857"/>
          <a:ext cx="1511688" cy="959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466C68-9452-4417-B713-60EDF0A5DAE5}">
      <dsp:nvSpPr>
        <dsp:cNvPr id="0" name=""/>
        <dsp:cNvSpPr/>
      </dsp:nvSpPr>
      <dsp:spPr>
        <a:xfrm>
          <a:off x="5712154" y="3408424"/>
          <a:ext cx="1511688" cy="959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Table 10</a:t>
          </a:r>
        </a:p>
      </dsp:txBody>
      <dsp:txXfrm>
        <a:off x="5740269" y="3436539"/>
        <a:ext cx="1455458" cy="903691"/>
      </dsp:txXfrm>
    </dsp:sp>
    <dsp:sp modelId="{89866A8B-AF7C-41B1-979C-4D5F856AE3CD}">
      <dsp:nvSpPr>
        <dsp:cNvPr id="0" name=""/>
        <dsp:cNvSpPr/>
      </dsp:nvSpPr>
      <dsp:spPr>
        <a:xfrm>
          <a:off x="7391807" y="449715"/>
          <a:ext cx="1511688" cy="959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E838FA-1AAE-4482-93EA-0DFADA79EFF8}">
      <dsp:nvSpPr>
        <dsp:cNvPr id="0" name=""/>
        <dsp:cNvSpPr/>
      </dsp:nvSpPr>
      <dsp:spPr>
        <a:xfrm>
          <a:off x="7559773" y="609282"/>
          <a:ext cx="1511688" cy="959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ITC Adjustment</a:t>
          </a:r>
        </a:p>
      </dsp:txBody>
      <dsp:txXfrm>
        <a:off x="7587888" y="637397"/>
        <a:ext cx="1455458" cy="903691"/>
      </dsp:txXfrm>
    </dsp:sp>
    <dsp:sp modelId="{7232B916-7F42-438F-A456-D4154958BE76}">
      <dsp:nvSpPr>
        <dsp:cNvPr id="0" name=""/>
        <dsp:cNvSpPr/>
      </dsp:nvSpPr>
      <dsp:spPr>
        <a:xfrm>
          <a:off x="7391807" y="1849286"/>
          <a:ext cx="1511688" cy="959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603ED7-8DAC-49DF-A663-34ACADB3B2B8}">
      <dsp:nvSpPr>
        <dsp:cNvPr id="0" name=""/>
        <dsp:cNvSpPr/>
      </dsp:nvSpPr>
      <dsp:spPr>
        <a:xfrm>
          <a:off x="7559773" y="2008853"/>
          <a:ext cx="1511688" cy="959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Rules / Common Credits</a:t>
          </a:r>
        </a:p>
      </dsp:txBody>
      <dsp:txXfrm>
        <a:off x="7587888" y="2036968"/>
        <a:ext cx="1455458" cy="903691"/>
      </dsp:txXfrm>
    </dsp:sp>
    <dsp:sp modelId="{04377957-4991-4888-9FEA-A042060959C6}">
      <dsp:nvSpPr>
        <dsp:cNvPr id="0" name=""/>
        <dsp:cNvSpPr/>
      </dsp:nvSpPr>
      <dsp:spPr>
        <a:xfrm>
          <a:off x="7391807" y="3248857"/>
          <a:ext cx="1511688" cy="959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35E505-68C9-4144-9A5C-EA05A826392C}">
      <dsp:nvSpPr>
        <dsp:cNvPr id="0" name=""/>
        <dsp:cNvSpPr/>
      </dsp:nvSpPr>
      <dsp:spPr>
        <a:xfrm>
          <a:off x="7559773" y="3408424"/>
          <a:ext cx="1511688" cy="959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Table 11</a:t>
          </a:r>
        </a:p>
      </dsp:txBody>
      <dsp:txXfrm>
        <a:off x="7587888" y="3436539"/>
        <a:ext cx="1455458" cy="903691"/>
      </dsp:txXfrm>
    </dsp:sp>
    <dsp:sp modelId="{021E3B19-64F5-4DA9-B2E1-9DD453341092}">
      <dsp:nvSpPr>
        <dsp:cNvPr id="0" name=""/>
        <dsp:cNvSpPr/>
      </dsp:nvSpPr>
      <dsp:spPr>
        <a:xfrm>
          <a:off x="9239426" y="449715"/>
          <a:ext cx="1511688" cy="959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2155EF-C461-4B6A-B2CD-38D019359D41}">
      <dsp:nvSpPr>
        <dsp:cNvPr id="0" name=""/>
        <dsp:cNvSpPr/>
      </dsp:nvSpPr>
      <dsp:spPr>
        <a:xfrm>
          <a:off x="9407391" y="609282"/>
          <a:ext cx="1511688" cy="959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Purchase Summary</a:t>
          </a:r>
        </a:p>
      </dsp:txBody>
      <dsp:txXfrm>
        <a:off x="9435506" y="637397"/>
        <a:ext cx="1455458" cy="903691"/>
      </dsp:txXfrm>
    </dsp:sp>
    <dsp:sp modelId="{45E9D149-665B-4BD1-B7A2-D37CD576714A}">
      <dsp:nvSpPr>
        <dsp:cNvPr id="0" name=""/>
        <dsp:cNvSpPr/>
      </dsp:nvSpPr>
      <dsp:spPr>
        <a:xfrm>
          <a:off x="9239426" y="1849286"/>
          <a:ext cx="1511688" cy="959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832F79-9D7B-448D-8B38-88359A5F57D3}">
      <dsp:nvSpPr>
        <dsp:cNvPr id="0" name=""/>
        <dsp:cNvSpPr/>
      </dsp:nvSpPr>
      <dsp:spPr>
        <a:xfrm>
          <a:off x="9407391" y="2008853"/>
          <a:ext cx="1511688" cy="959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HSN Wise : </a:t>
          </a:r>
          <a:r>
            <a:rPr lang="en-US" sz="1400" kern="1200" dirty="0" err="1"/>
            <a:t>Qty</a:t>
          </a:r>
          <a:r>
            <a:rPr lang="en-US" sz="1400" kern="1200" dirty="0"/>
            <a:t> / Value / Tax</a:t>
          </a:r>
        </a:p>
      </dsp:txBody>
      <dsp:txXfrm>
        <a:off x="9435506" y="2036968"/>
        <a:ext cx="1455458" cy="903691"/>
      </dsp:txXfrm>
    </dsp:sp>
    <dsp:sp modelId="{77A7F91B-0D4B-4D1B-B686-210732558520}">
      <dsp:nvSpPr>
        <dsp:cNvPr id="0" name=""/>
        <dsp:cNvSpPr/>
      </dsp:nvSpPr>
      <dsp:spPr>
        <a:xfrm>
          <a:off x="9239426" y="3248857"/>
          <a:ext cx="1511688" cy="959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D33635-97D7-4ED4-8A17-CAC0DE1BEA2C}">
      <dsp:nvSpPr>
        <dsp:cNvPr id="0" name=""/>
        <dsp:cNvSpPr/>
      </dsp:nvSpPr>
      <dsp:spPr>
        <a:xfrm>
          <a:off x="9407391" y="3408424"/>
          <a:ext cx="1511688" cy="959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Table 13</a:t>
          </a:r>
        </a:p>
      </dsp:txBody>
      <dsp:txXfrm>
        <a:off x="9435506" y="3436539"/>
        <a:ext cx="1455458" cy="90369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70E760-CDC2-4812-82DD-F546F0E30BA0}">
      <dsp:nvSpPr>
        <dsp:cNvPr id="0" name=""/>
        <dsp:cNvSpPr/>
      </dsp:nvSpPr>
      <dsp:spPr>
        <a:xfrm>
          <a:off x="1283" y="507350"/>
          <a:ext cx="4505585" cy="28610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DB8D0C-A0CF-4919-9E09-08187D7B61ED}">
      <dsp:nvSpPr>
        <dsp:cNvPr id="0" name=""/>
        <dsp:cNvSpPr/>
      </dsp:nvSpPr>
      <dsp:spPr>
        <a:xfrm>
          <a:off x="501904" y="982940"/>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IN" sz="3400" kern="1200"/>
            <a:t>4A , 4B and 4C has to be updated invoice Wise</a:t>
          </a:r>
          <a:endParaRPr lang="en-US" sz="3400" kern="1200"/>
        </a:p>
      </dsp:txBody>
      <dsp:txXfrm>
        <a:off x="585701" y="1066737"/>
        <a:ext cx="4337991" cy="2693452"/>
      </dsp:txXfrm>
    </dsp:sp>
    <dsp:sp modelId="{9C5CE3F0-152B-47E3-B964-610EA78AADCF}">
      <dsp:nvSpPr>
        <dsp:cNvPr id="0" name=""/>
        <dsp:cNvSpPr/>
      </dsp:nvSpPr>
      <dsp:spPr>
        <a:xfrm>
          <a:off x="5508110" y="507350"/>
          <a:ext cx="4505585" cy="28610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5F488C-BD2C-467B-90D4-69C1591A82AB}">
      <dsp:nvSpPr>
        <dsp:cNvPr id="0" name=""/>
        <dsp:cNvSpPr/>
      </dsp:nvSpPr>
      <dsp:spPr>
        <a:xfrm>
          <a:off x="6008730" y="982940"/>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IN" sz="3400" kern="1200"/>
            <a:t>8/2017 Notification , if applicable THEN, not to be entered here. It is an exempt purchase.</a:t>
          </a:r>
          <a:endParaRPr lang="en-US" sz="3400" kern="1200"/>
        </a:p>
      </dsp:txBody>
      <dsp:txXfrm>
        <a:off x="6092527" y="1066737"/>
        <a:ext cx="4337991" cy="269345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00337A-8EB4-4D0F-AD92-73FB92CAEAE7}">
      <dsp:nvSpPr>
        <dsp:cNvPr id="0" name=""/>
        <dsp:cNvSpPr/>
      </dsp:nvSpPr>
      <dsp:spPr>
        <a:xfrm>
          <a:off x="6349543" y="2289477"/>
          <a:ext cx="461173" cy="91440"/>
        </a:xfrm>
        <a:custGeom>
          <a:avLst/>
          <a:gdLst/>
          <a:ahLst/>
          <a:cxnLst/>
          <a:rect l="0" t="0" r="0" b="0"/>
          <a:pathLst>
            <a:path>
              <a:moveTo>
                <a:pt x="0" y="45720"/>
              </a:moveTo>
              <a:lnTo>
                <a:pt x="461173" y="4572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81D8234-81FB-4D8F-BD8F-9F4017D4AD18}">
      <dsp:nvSpPr>
        <dsp:cNvPr id="0" name=""/>
        <dsp:cNvSpPr/>
      </dsp:nvSpPr>
      <dsp:spPr>
        <a:xfrm>
          <a:off x="3582501" y="1343674"/>
          <a:ext cx="461173" cy="991523"/>
        </a:xfrm>
        <a:custGeom>
          <a:avLst/>
          <a:gdLst/>
          <a:ahLst/>
          <a:cxnLst/>
          <a:rect l="0" t="0" r="0" b="0"/>
          <a:pathLst>
            <a:path>
              <a:moveTo>
                <a:pt x="0" y="0"/>
              </a:moveTo>
              <a:lnTo>
                <a:pt x="230586" y="0"/>
              </a:lnTo>
              <a:lnTo>
                <a:pt x="230586" y="991523"/>
              </a:lnTo>
              <a:lnTo>
                <a:pt x="461173" y="99152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1028AC-15B3-4B75-B8DE-C7D02BCD2A0A}">
      <dsp:nvSpPr>
        <dsp:cNvPr id="0" name=""/>
        <dsp:cNvSpPr/>
      </dsp:nvSpPr>
      <dsp:spPr>
        <a:xfrm>
          <a:off x="6349543" y="1297954"/>
          <a:ext cx="461173" cy="91440"/>
        </a:xfrm>
        <a:custGeom>
          <a:avLst/>
          <a:gdLst/>
          <a:ahLst/>
          <a:cxnLst/>
          <a:rect l="0" t="0" r="0" b="0"/>
          <a:pathLst>
            <a:path>
              <a:moveTo>
                <a:pt x="0" y="45720"/>
              </a:moveTo>
              <a:lnTo>
                <a:pt x="461173" y="4572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085F41-8690-45C2-BDD7-93C7D1FBC7DC}">
      <dsp:nvSpPr>
        <dsp:cNvPr id="0" name=""/>
        <dsp:cNvSpPr/>
      </dsp:nvSpPr>
      <dsp:spPr>
        <a:xfrm>
          <a:off x="3582501" y="1297954"/>
          <a:ext cx="461173" cy="91440"/>
        </a:xfrm>
        <a:custGeom>
          <a:avLst/>
          <a:gdLst/>
          <a:ahLst/>
          <a:cxnLst/>
          <a:rect l="0" t="0" r="0" b="0"/>
          <a:pathLst>
            <a:path>
              <a:moveTo>
                <a:pt x="0" y="45720"/>
              </a:moveTo>
              <a:lnTo>
                <a:pt x="461173" y="4572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C11F38-AA39-4304-BB64-7C5747F20566}">
      <dsp:nvSpPr>
        <dsp:cNvPr id="0" name=""/>
        <dsp:cNvSpPr/>
      </dsp:nvSpPr>
      <dsp:spPr>
        <a:xfrm>
          <a:off x="6349543" y="306430"/>
          <a:ext cx="461173" cy="91440"/>
        </a:xfrm>
        <a:custGeom>
          <a:avLst/>
          <a:gdLst/>
          <a:ahLst/>
          <a:cxnLst/>
          <a:rect l="0" t="0" r="0" b="0"/>
          <a:pathLst>
            <a:path>
              <a:moveTo>
                <a:pt x="0" y="45720"/>
              </a:moveTo>
              <a:lnTo>
                <a:pt x="461173" y="4572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6F58E6-86C6-4334-968C-BCBE8D8066C2}">
      <dsp:nvSpPr>
        <dsp:cNvPr id="0" name=""/>
        <dsp:cNvSpPr/>
      </dsp:nvSpPr>
      <dsp:spPr>
        <a:xfrm>
          <a:off x="3582501" y="352150"/>
          <a:ext cx="461173" cy="991523"/>
        </a:xfrm>
        <a:custGeom>
          <a:avLst/>
          <a:gdLst/>
          <a:ahLst/>
          <a:cxnLst/>
          <a:rect l="0" t="0" r="0" b="0"/>
          <a:pathLst>
            <a:path>
              <a:moveTo>
                <a:pt x="0" y="991523"/>
              </a:moveTo>
              <a:lnTo>
                <a:pt x="230586" y="991523"/>
              </a:lnTo>
              <a:lnTo>
                <a:pt x="230586" y="0"/>
              </a:lnTo>
              <a:lnTo>
                <a:pt x="461173"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D871E2-6BB0-4CE4-A7C5-F275522FDA6D}">
      <dsp:nvSpPr>
        <dsp:cNvPr id="0" name=""/>
        <dsp:cNvSpPr/>
      </dsp:nvSpPr>
      <dsp:spPr>
        <a:xfrm>
          <a:off x="1276632" y="992029"/>
          <a:ext cx="2305868" cy="7032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HSN, If Annual Turnover</a:t>
          </a:r>
        </a:p>
      </dsp:txBody>
      <dsp:txXfrm>
        <a:off x="1276632" y="992029"/>
        <a:ext cx="2305868" cy="703289"/>
      </dsp:txXfrm>
    </dsp:sp>
    <dsp:sp modelId="{BF458380-437E-4656-8A72-BF607E0402D5}">
      <dsp:nvSpPr>
        <dsp:cNvPr id="0" name=""/>
        <dsp:cNvSpPr/>
      </dsp:nvSpPr>
      <dsp:spPr>
        <a:xfrm>
          <a:off x="4043674" y="505"/>
          <a:ext cx="2305868" cy="70328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1.5 Crore</a:t>
          </a:r>
        </a:p>
      </dsp:txBody>
      <dsp:txXfrm>
        <a:off x="4043674" y="505"/>
        <a:ext cx="2305868" cy="703289"/>
      </dsp:txXfrm>
    </dsp:sp>
    <dsp:sp modelId="{586B4637-433B-491A-8B40-56A6F22D8C48}">
      <dsp:nvSpPr>
        <dsp:cNvPr id="0" name=""/>
        <dsp:cNvSpPr/>
      </dsp:nvSpPr>
      <dsp:spPr>
        <a:xfrm>
          <a:off x="6810716" y="505"/>
          <a:ext cx="2305868" cy="70328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Optional</a:t>
          </a:r>
        </a:p>
      </dsp:txBody>
      <dsp:txXfrm>
        <a:off x="6810716" y="505"/>
        <a:ext cx="2305868" cy="703289"/>
      </dsp:txXfrm>
    </dsp:sp>
    <dsp:sp modelId="{F1423BA8-BB2C-4879-A203-70CB211210E0}">
      <dsp:nvSpPr>
        <dsp:cNvPr id="0" name=""/>
        <dsp:cNvSpPr/>
      </dsp:nvSpPr>
      <dsp:spPr>
        <a:xfrm>
          <a:off x="4043674" y="992029"/>
          <a:ext cx="2305868" cy="70328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1.5 Cr. To 5 Cr</a:t>
          </a:r>
        </a:p>
      </dsp:txBody>
      <dsp:txXfrm>
        <a:off x="4043674" y="992029"/>
        <a:ext cx="2305868" cy="703289"/>
      </dsp:txXfrm>
    </dsp:sp>
    <dsp:sp modelId="{088DC360-9543-4A51-8E5A-18F09206FCEF}">
      <dsp:nvSpPr>
        <dsp:cNvPr id="0" name=""/>
        <dsp:cNvSpPr/>
      </dsp:nvSpPr>
      <dsp:spPr>
        <a:xfrm>
          <a:off x="6810716" y="992029"/>
          <a:ext cx="2305868" cy="70328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2 Digit</a:t>
          </a:r>
        </a:p>
      </dsp:txBody>
      <dsp:txXfrm>
        <a:off x="6810716" y="992029"/>
        <a:ext cx="2305868" cy="703289"/>
      </dsp:txXfrm>
    </dsp:sp>
    <dsp:sp modelId="{BE48AC9B-2CDD-46EC-B4EA-41631973A808}">
      <dsp:nvSpPr>
        <dsp:cNvPr id="0" name=""/>
        <dsp:cNvSpPr/>
      </dsp:nvSpPr>
      <dsp:spPr>
        <a:xfrm>
          <a:off x="4043674" y="1983552"/>
          <a:ext cx="2305868" cy="70328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More than 5 Cr.</a:t>
          </a:r>
        </a:p>
      </dsp:txBody>
      <dsp:txXfrm>
        <a:off x="4043674" y="1983552"/>
        <a:ext cx="2305868" cy="703289"/>
      </dsp:txXfrm>
    </dsp:sp>
    <dsp:sp modelId="{F294D965-AFE7-42B8-9778-1080F7080ECA}">
      <dsp:nvSpPr>
        <dsp:cNvPr id="0" name=""/>
        <dsp:cNvSpPr/>
      </dsp:nvSpPr>
      <dsp:spPr>
        <a:xfrm>
          <a:off x="6810716" y="1983552"/>
          <a:ext cx="2305868" cy="70328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4 Digit</a:t>
          </a:r>
        </a:p>
      </dsp:txBody>
      <dsp:txXfrm>
        <a:off x="6810716" y="1983552"/>
        <a:ext cx="2305868" cy="703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383312-9476-45B8-A386-F3463C350467}">
      <dsp:nvSpPr>
        <dsp:cNvPr id="0" name=""/>
        <dsp:cNvSpPr/>
      </dsp:nvSpPr>
      <dsp:spPr>
        <a:xfrm>
          <a:off x="-5781804" y="-884934"/>
          <a:ext cx="6883443" cy="6883443"/>
        </a:xfrm>
        <a:prstGeom prst="blockArc">
          <a:avLst>
            <a:gd name="adj1" fmla="val 18900000"/>
            <a:gd name="adj2" fmla="val 2700000"/>
            <a:gd name="adj3" fmla="val 314"/>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9446C9-5AF6-41EE-B21A-7A7FDD11B7D6}">
      <dsp:nvSpPr>
        <dsp:cNvPr id="0" name=""/>
        <dsp:cNvSpPr/>
      </dsp:nvSpPr>
      <dsp:spPr>
        <a:xfrm>
          <a:off x="576637" y="393131"/>
          <a:ext cx="10797362" cy="78667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442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If GSTR-3B is submitted but payment is not made – still the 3B would be reconciled with GSTR – 1,</a:t>
          </a:r>
          <a:endParaRPr lang="en-IN" sz="2400" kern="1200" dirty="0"/>
        </a:p>
      </dsp:txBody>
      <dsp:txXfrm>
        <a:off x="576637" y="393131"/>
        <a:ext cx="10797362" cy="786672"/>
      </dsp:txXfrm>
    </dsp:sp>
    <dsp:sp modelId="{9C565673-A62C-4BA9-AE15-4C0691E3BB6C}">
      <dsp:nvSpPr>
        <dsp:cNvPr id="0" name=""/>
        <dsp:cNvSpPr/>
      </dsp:nvSpPr>
      <dsp:spPr>
        <a:xfrm>
          <a:off x="84967" y="294797"/>
          <a:ext cx="983340" cy="98334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476651-5C78-4395-85B4-E2A1F4A6DD1A}">
      <dsp:nvSpPr>
        <dsp:cNvPr id="0" name=""/>
        <dsp:cNvSpPr/>
      </dsp:nvSpPr>
      <dsp:spPr>
        <a:xfrm>
          <a:off x="1027654" y="1573344"/>
          <a:ext cx="10346345" cy="78667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442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The GSTR-3 would be submitted after payment of tax with interest (starts from 26</a:t>
          </a:r>
          <a:r>
            <a:rPr lang="en-US" sz="2400" kern="1200" baseline="30000" dirty="0"/>
            <a:t>th</a:t>
          </a:r>
          <a:r>
            <a:rPr lang="en-US" sz="2400" kern="1200" dirty="0"/>
            <a:t> Aug)</a:t>
          </a:r>
          <a:endParaRPr lang="en-IN" sz="2400" kern="1200" dirty="0"/>
        </a:p>
      </dsp:txBody>
      <dsp:txXfrm>
        <a:off x="1027654" y="1573344"/>
        <a:ext cx="10346345" cy="786672"/>
      </dsp:txXfrm>
    </dsp:sp>
    <dsp:sp modelId="{2AD4F5AD-C591-41FF-89E4-2EEA615FE70D}">
      <dsp:nvSpPr>
        <dsp:cNvPr id="0" name=""/>
        <dsp:cNvSpPr/>
      </dsp:nvSpPr>
      <dsp:spPr>
        <a:xfrm>
          <a:off x="535984" y="1475010"/>
          <a:ext cx="983340" cy="98334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7A1E81-DC8E-41EB-874B-70962842395C}">
      <dsp:nvSpPr>
        <dsp:cNvPr id="0" name=""/>
        <dsp:cNvSpPr/>
      </dsp:nvSpPr>
      <dsp:spPr>
        <a:xfrm>
          <a:off x="1027654" y="2753557"/>
          <a:ext cx="10346345" cy="78667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442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However no late fee as per 28/2017-CT notification.</a:t>
          </a:r>
          <a:endParaRPr lang="en-IN" sz="2400" kern="1200" dirty="0"/>
        </a:p>
      </dsp:txBody>
      <dsp:txXfrm>
        <a:off x="1027654" y="2753557"/>
        <a:ext cx="10346345" cy="786672"/>
      </dsp:txXfrm>
    </dsp:sp>
    <dsp:sp modelId="{CA198FE5-3ABA-4B75-B5A8-0B7A7A8E65AE}">
      <dsp:nvSpPr>
        <dsp:cNvPr id="0" name=""/>
        <dsp:cNvSpPr/>
      </dsp:nvSpPr>
      <dsp:spPr>
        <a:xfrm>
          <a:off x="535984" y="2655223"/>
          <a:ext cx="983340" cy="98334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3B3429-7FBA-48A6-9BB0-130AFEDD626A}">
      <dsp:nvSpPr>
        <dsp:cNvPr id="0" name=""/>
        <dsp:cNvSpPr/>
      </dsp:nvSpPr>
      <dsp:spPr>
        <a:xfrm>
          <a:off x="576637" y="3933770"/>
          <a:ext cx="10797362" cy="78667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442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If GSTR-3B not filed, still GSTR-1, 2 &amp; 3 need to be filed and payment with interest</a:t>
          </a:r>
          <a:endParaRPr lang="en-IN" sz="2400" kern="1200" dirty="0"/>
        </a:p>
      </dsp:txBody>
      <dsp:txXfrm>
        <a:off x="576637" y="3933770"/>
        <a:ext cx="10797362" cy="786672"/>
      </dsp:txXfrm>
    </dsp:sp>
    <dsp:sp modelId="{639C6D26-6028-440B-9FE6-D2328B3F0DEB}">
      <dsp:nvSpPr>
        <dsp:cNvPr id="0" name=""/>
        <dsp:cNvSpPr/>
      </dsp:nvSpPr>
      <dsp:spPr>
        <a:xfrm>
          <a:off x="84967" y="3835436"/>
          <a:ext cx="983340" cy="98334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9B72EA-6A3F-485B-B3B0-6CA8ED4EADB9}">
      <dsp:nvSpPr>
        <dsp:cNvPr id="0" name=""/>
        <dsp:cNvSpPr/>
      </dsp:nvSpPr>
      <dsp:spPr>
        <a:xfrm>
          <a:off x="0" y="2326"/>
          <a:ext cx="1149927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D89D1C-87B6-472B-9491-7A6376A4CC16}">
      <dsp:nvSpPr>
        <dsp:cNvPr id="0" name=""/>
        <dsp:cNvSpPr/>
      </dsp:nvSpPr>
      <dsp:spPr>
        <a:xfrm>
          <a:off x="0" y="2326"/>
          <a:ext cx="11499272" cy="844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kern="1200" dirty="0"/>
            <a:t>GSTR 3 can be generated </a:t>
          </a:r>
          <a:r>
            <a:rPr lang="en-IN" sz="2100" b="1" kern="1200" dirty="0"/>
            <a:t>only when GSTR-1 and GSTR- 2 have been filed</a:t>
          </a:r>
          <a:r>
            <a:rPr lang="en-IN" sz="2100" kern="1200" dirty="0"/>
            <a:t>.</a:t>
          </a:r>
        </a:p>
      </dsp:txBody>
      <dsp:txXfrm>
        <a:off x="0" y="2326"/>
        <a:ext cx="11499272" cy="844563"/>
      </dsp:txXfrm>
    </dsp:sp>
    <dsp:sp modelId="{257D4CDA-3036-4749-821E-D462238618D3}">
      <dsp:nvSpPr>
        <dsp:cNvPr id="0" name=""/>
        <dsp:cNvSpPr/>
      </dsp:nvSpPr>
      <dsp:spPr>
        <a:xfrm>
          <a:off x="0" y="846890"/>
          <a:ext cx="1149927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6CBA04-A569-492E-9782-C0A439FE067A}">
      <dsp:nvSpPr>
        <dsp:cNvPr id="0" name=""/>
        <dsp:cNvSpPr/>
      </dsp:nvSpPr>
      <dsp:spPr>
        <a:xfrm>
          <a:off x="0" y="846890"/>
          <a:ext cx="11499272" cy="844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kern="1200"/>
            <a:t>Electronic liability register, electronic cash ledger and electronic credit ledger of taxpayer will be </a:t>
          </a:r>
          <a:r>
            <a:rPr lang="en-IN" sz="2100" b="1" kern="1200"/>
            <a:t>updated on generation of GSTR-3 by taxpayer.</a:t>
          </a:r>
          <a:endParaRPr lang="en-IN" sz="2100" kern="1200"/>
        </a:p>
      </dsp:txBody>
      <dsp:txXfrm>
        <a:off x="0" y="846890"/>
        <a:ext cx="11499272" cy="844563"/>
      </dsp:txXfrm>
    </dsp:sp>
    <dsp:sp modelId="{3F532644-616C-418F-82CD-46D79AF5CF49}">
      <dsp:nvSpPr>
        <dsp:cNvPr id="0" name=""/>
        <dsp:cNvSpPr/>
      </dsp:nvSpPr>
      <dsp:spPr>
        <a:xfrm>
          <a:off x="0" y="1691454"/>
          <a:ext cx="1149927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6BC8BF-784E-4CDB-A92F-B8D82B2673CC}">
      <dsp:nvSpPr>
        <dsp:cNvPr id="0" name=""/>
        <dsp:cNvSpPr/>
      </dsp:nvSpPr>
      <dsp:spPr>
        <a:xfrm>
          <a:off x="0" y="1691454"/>
          <a:ext cx="11499272" cy="460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b="1" kern="1200" dirty="0"/>
            <a:t>Part A </a:t>
          </a:r>
          <a:r>
            <a:rPr lang="en-IN" sz="2100" kern="1200" dirty="0"/>
            <a:t>of GSTR-3 is </a:t>
          </a:r>
          <a:r>
            <a:rPr lang="en-IN" sz="2100" b="1" kern="1200" dirty="0"/>
            <a:t>auto-populated </a:t>
          </a:r>
          <a:r>
            <a:rPr lang="en-IN" sz="2100" kern="1200" dirty="0"/>
            <a:t>on the basis of GSTR 1, GSTR 1A and GSTR 2.</a:t>
          </a:r>
        </a:p>
      </dsp:txBody>
      <dsp:txXfrm>
        <a:off x="0" y="1691454"/>
        <a:ext cx="11499272" cy="460093"/>
      </dsp:txXfrm>
    </dsp:sp>
    <dsp:sp modelId="{84DDAAFE-7A5F-44D6-818F-54B705B50D8A}">
      <dsp:nvSpPr>
        <dsp:cNvPr id="0" name=""/>
        <dsp:cNvSpPr/>
      </dsp:nvSpPr>
      <dsp:spPr>
        <a:xfrm>
          <a:off x="0" y="2151547"/>
          <a:ext cx="1149927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354027-A28B-42E7-B294-CB29A9216B78}">
      <dsp:nvSpPr>
        <dsp:cNvPr id="0" name=""/>
        <dsp:cNvSpPr/>
      </dsp:nvSpPr>
      <dsp:spPr>
        <a:xfrm>
          <a:off x="0" y="2151547"/>
          <a:ext cx="11499272" cy="844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b="1" kern="1200" dirty="0"/>
            <a:t>Part B </a:t>
          </a:r>
          <a:r>
            <a:rPr lang="en-IN" sz="2100" kern="1200" dirty="0"/>
            <a:t>of GSTR-3 relates to payment of tax, interest, late fee etc. by utilising credit available in electronic credit ledger and cash ledger.</a:t>
          </a:r>
        </a:p>
      </dsp:txBody>
      <dsp:txXfrm>
        <a:off x="0" y="2151547"/>
        <a:ext cx="11499272" cy="844563"/>
      </dsp:txXfrm>
    </dsp:sp>
    <dsp:sp modelId="{3E3B0B32-6428-4D23-96C2-8319EE7D37B7}">
      <dsp:nvSpPr>
        <dsp:cNvPr id="0" name=""/>
        <dsp:cNvSpPr/>
      </dsp:nvSpPr>
      <dsp:spPr>
        <a:xfrm>
          <a:off x="0" y="2996111"/>
          <a:ext cx="1149927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342624-153A-4FE6-8EE1-5F4F92FD6486}">
      <dsp:nvSpPr>
        <dsp:cNvPr id="0" name=""/>
        <dsp:cNvSpPr/>
      </dsp:nvSpPr>
      <dsp:spPr>
        <a:xfrm>
          <a:off x="0" y="2996111"/>
          <a:ext cx="11499272" cy="536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kern="1200" dirty="0"/>
            <a:t>Utilization of input tax credit should be made in accordance with the provisions of section 49.</a:t>
          </a:r>
          <a:endParaRPr lang="en-US" sz="2100" kern="1200" dirty="0"/>
        </a:p>
      </dsp:txBody>
      <dsp:txXfrm>
        <a:off x="0" y="2996111"/>
        <a:ext cx="11499272" cy="536238"/>
      </dsp:txXfrm>
    </dsp:sp>
    <dsp:sp modelId="{F8542E92-FF4A-416D-84F5-4CE6049F15B3}">
      <dsp:nvSpPr>
        <dsp:cNvPr id="0" name=""/>
        <dsp:cNvSpPr/>
      </dsp:nvSpPr>
      <dsp:spPr>
        <a:xfrm>
          <a:off x="0" y="3532349"/>
          <a:ext cx="1149927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9FF2A-2D0D-435A-97DC-A92078067993}">
      <dsp:nvSpPr>
        <dsp:cNvPr id="0" name=""/>
        <dsp:cNvSpPr/>
      </dsp:nvSpPr>
      <dsp:spPr>
        <a:xfrm>
          <a:off x="0" y="3532349"/>
          <a:ext cx="11499272" cy="619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kern="1200" dirty="0"/>
            <a:t>GSTR-3 filed without discharging complete liability will </a:t>
          </a:r>
          <a:r>
            <a:rPr lang="en-IN" sz="2100" b="1" kern="1200" dirty="0"/>
            <a:t>not be treated as valid return.</a:t>
          </a:r>
          <a:endParaRPr lang="en-IN" sz="2100" kern="1200" dirty="0"/>
        </a:p>
      </dsp:txBody>
      <dsp:txXfrm>
        <a:off x="0" y="3532349"/>
        <a:ext cx="11499272" cy="619664"/>
      </dsp:txXfrm>
    </dsp:sp>
    <dsp:sp modelId="{BC4D7E2E-D437-4924-B00B-96B201DA132C}">
      <dsp:nvSpPr>
        <dsp:cNvPr id="0" name=""/>
        <dsp:cNvSpPr/>
      </dsp:nvSpPr>
      <dsp:spPr>
        <a:xfrm>
          <a:off x="0" y="4152014"/>
          <a:ext cx="1149927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FAAF3A-EE18-4866-9210-B9D6ABEE661A}">
      <dsp:nvSpPr>
        <dsp:cNvPr id="0" name=""/>
        <dsp:cNvSpPr/>
      </dsp:nvSpPr>
      <dsp:spPr>
        <a:xfrm>
          <a:off x="0" y="4152014"/>
          <a:ext cx="11499272" cy="844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kern="1200" dirty="0"/>
            <a:t>If taxpayer has filed a return which was not valid earlier and later on, he intends to discharge the remaining liability, then he has to file the Part B of GSTR-3 again.</a:t>
          </a:r>
        </a:p>
      </dsp:txBody>
      <dsp:txXfrm>
        <a:off x="0" y="4152014"/>
        <a:ext cx="11499272" cy="844563"/>
      </dsp:txXfrm>
    </dsp:sp>
    <dsp:sp modelId="{34476265-76D6-42E9-A7E3-2C941F3EE94D}">
      <dsp:nvSpPr>
        <dsp:cNvPr id="0" name=""/>
        <dsp:cNvSpPr/>
      </dsp:nvSpPr>
      <dsp:spPr>
        <a:xfrm>
          <a:off x="0" y="4996578"/>
          <a:ext cx="1149927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1C5A0E-1CE6-46D7-91FF-F333D2924A35}">
      <dsp:nvSpPr>
        <dsp:cNvPr id="0" name=""/>
        <dsp:cNvSpPr/>
      </dsp:nvSpPr>
      <dsp:spPr>
        <a:xfrm>
          <a:off x="0" y="4996578"/>
          <a:ext cx="11499272" cy="844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kern="1200" dirty="0"/>
            <a:t>Refund from cash ledger can only be claimed only when all the return related liabilities for that tax period have been discharged.</a:t>
          </a:r>
        </a:p>
      </dsp:txBody>
      <dsp:txXfrm>
        <a:off x="0" y="4996578"/>
        <a:ext cx="11499272" cy="84456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E34BDB-59E6-4C52-B78D-DA057032A2AC}">
      <dsp:nvSpPr>
        <dsp:cNvPr id="0" name=""/>
        <dsp:cNvSpPr/>
      </dsp:nvSpPr>
      <dsp:spPr>
        <a:xfrm>
          <a:off x="0" y="503867"/>
          <a:ext cx="11434618" cy="7654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7453" tIns="374904" rIns="887453"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Auto populated information</a:t>
          </a:r>
        </a:p>
      </dsp:txBody>
      <dsp:txXfrm>
        <a:off x="0" y="503867"/>
        <a:ext cx="11434618" cy="765450"/>
      </dsp:txXfrm>
    </dsp:sp>
    <dsp:sp modelId="{9E5CECFE-F9DD-40BB-B46C-468656743C74}">
      <dsp:nvSpPr>
        <dsp:cNvPr id="0" name=""/>
        <dsp:cNvSpPr/>
      </dsp:nvSpPr>
      <dsp:spPr>
        <a:xfrm>
          <a:off x="571730" y="238187"/>
          <a:ext cx="8004233" cy="5313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2541" tIns="0" rIns="302541" bIns="0" numCol="1" spcCol="1270" anchor="ctr" anchorCtr="0">
          <a:noAutofit/>
        </a:bodyPr>
        <a:lstStyle/>
        <a:p>
          <a:pPr marL="0" lvl="0" indent="0" algn="l" defTabSz="800100">
            <a:lnSpc>
              <a:spcPct val="90000"/>
            </a:lnSpc>
            <a:spcBef>
              <a:spcPct val="0"/>
            </a:spcBef>
            <a:spcAft>
              <a:spcPct val="35000"/>
            </a:spcAft>
            <a:buNone/>
          </a:pPr>
          <a:r>
            <a:rPr lang="en-US" sz="1800" kern="1200" dirty="0"/>
            <a:t>Basic information</a:t>
          </a:r>
        </a:p>
      </dsp:txBody>
      <dsp:txXfrm>
        <a:off x="597669" y="264126"/>
        <a:ext cx="7952355" cy="479482"/>
      </dsp:txXfrm>
    </dsp:sp>
    <dsp:sp modelId="{C0FB0F34-3A83-48AE-A083-F5F902360712}">
      <dsp:nvSpPr>
        <dsp:cNvPr id="0" name=""/>
        <dsp:cNvSpPr/>
      </dsp:nvSpPr>
      <dsp:spPr>
        <a:xfrm>
          <a:off x="0" y="1632197"/>
          <a:ext cx="11434618" cy="7654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7453" tIns="374904" rIns="887453"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Taxable, Zero rated, Deemed export, Exempted &amp; Non-GST</a:t>
          </a:r>
        </a:p>
      </dsp:txBody>
      <dsp:txXfrm>
        <a:off x="0" y="1632197"/>
        <a:ext cx="11434618" cy="765450"/>
      </dsp:txXfrm>
    </dsp:sp>
    <dsp:sp modelId="{EA50DA94-0E61-49BE-87D6-988859A96ECD}">
      <dsp:nvSpPr>
        <dsp:cNvPr id="0" name=""/>
        <dsp:cNvSpPr/>
      </dsp:nvSpPr>
      <dsp:spPr>
        <a:xfrm>
          <a:off x="571730" y="1366517"/>
          <a:ext cx="8004233" cy="531360"/>
        </a:xfrm>
        <a:prstGeom prst="roundRect">
          <a:avLst/>
        </a:prstGeom>
        <a:solidFill>
          <a:schemeClr val="tx1">
            <a:lumMod val="75000"/>
            <a:lumOff val="2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2541" tIns="0" rIns="302541" bIns="0" numCol="1" spcCol="1270" anchor="ctr" anchorCtr="0">
          <a:noAutofit/>
        </a:bodyPr>
        <a:lstStyle/>
        <a:p>
          <a:pPr marL="0" lvl="0" indent="0" algn="l" defTabSz="800100">
            <a:lnSpc>
              <a:spcPct val="90000"/>
            </a:lnSpc>
            <a:spcBef>
              <a:spcPct val="0"/>
            </a:spcBef>
            <a:spcAft>
              <a:spcPct val="35000"/>
            </a:spcAft>
            <a:buNone/>
          </a:pPr>
          <a:r>
            <a:rPr lang="en-IN" sz="1800" kern="1200" dirty="0"/>
            <a:t>Table 3 –Turnover </a:t>
          </a:r>
          <a:endParaRPr lang="en-US" sz="1800" kern="1200" dirty="0"/>
        </a:p>
      </dsp:txBody>
      <dsp:txXfrm>
        <a:off x="597669" y="1392456"/>
        <a:ext cx="7952355" cy="479482"/>
      </dsp:txXfrm>
    </dsp:sp>
    <dsp:sp modelId="{C4A95E8B-8482-46E7-BFE0-AD7969DC0819}">
      <dsp:nvSpPr>
        <dsp:cNvPr id="0" name=""/>
        <dsp:cNvSpPr/>
      </dsp:nvSpPr>
      <dsp:spPr>
        <a:xfrm>
          <a:off x="0" y="2760527"/>
          <a:ext cx="11434618" cy="161595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7453" tIns="374904" rIns="887453"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dirty="0"/>
            <a:t>Tax liability relating to outward supplies in Table 4 is net of invoices, debit/credit notes and advances received.</a:t>
          </a:r>
          <a:endParaRPr lang="en-US" sz="1800" kern="1200" dirty="0"/>
        </a:p>
        <a:p>
          <a:pPr marL="171450" lvl="1" indent="-171450" algn="l" defTabSz="800100">
            <a:lnSpc>
              <a:spcPct val="90000"/>
            </a:lnSpc>
            <a:spcBef>
              <a:spcPct val="0"/>
            </a:spcBef>
            <a:spcAft>
              <a:spcPct val="15000"/>
            </a:spcAft>
            <a:buChar char="•"/>
          </a:pPr>
          <a:r>
            <a:rPr lang="en-IN" sz="1800" kern="1200" dirty="0"/>
            <a:t>Table 4.1 will not include zero rated supplies made without payment of taxes.</a:t>
          </a:r>
          <a:endParaRPr lang="en-US" sz="1800" kern="1200" dirty="0"/>
        </a:p>
        <a:p>
          <a:pPr marL="171450" lvl="1" indent="-171450" algn="l" defTabSz="800100">
            <a:lnSpc>
              <a:spcPct val="90000"/>
            </a:lnSpc>
            <a:spcBef>
              <a:spcPct val="0"/>
            </a:spcBef>
            <a:spcAft>
              <a:spcPct val="15000"/>
            </a:spcAft>
            <a:buChar char="•"/>
          </a:pPr>
          <a:r>
            <a:rPr lang="en-IN" sz="1800" kern="1200" dirty="0"/>
            <a:t>Table 4.3 will not include amendments of supplies originally made under reverse charge basis.</a:t>
          </a:r>
          <a:endParaRPr lang="en-US" sz="1800" kern="1200" dirty="0"/>
        </a:p>
      </dsp:txBody>
      <dsp:txXfrm>
        <a:off x="0" y="2760527"/>
        <a:ext cx="11434618" cy="1615950"/>
      </dsp:txXfrm>
    </dsp:sp>
    <dsp:sp modelId="{493834D8-BB65-41DE-96F9-005CA48D5C69}">
      <dsp:nvSpPr>
        <dsp:cNvPr id="0" name=""/>
        <dsp:cNvSpPr/>
      </dsp:nvSpPr>
      <dsp:spPr>
        <a:xfrm>
          <a:off x="571730" y="2494847"/>
          <a:ext cx="8004233" cy="531360"/>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2541" tIns="0" rIns="302541" bIns="0" numCol="1" spcCol="1270" anchor="ctr" anchorCtr="0">
          <a:noAutofit/>
        </a:bodyPr>
        <a:lstStyle/>
        <a:p>
          <a:pPr marL="0" lvl="0" indent="0" algn="l" defTabSz="800100">
            <a:lnSpc>
              <a:spcPct val="90000"/>
            </a:lnSpc>
            <a:spcBef>
              <a:spcPct val="0"/>
            </a:spcBef>
            <a:spcAft>
              <a:spcPct val="35000"/>
            </a:spcAft>
            <a:buNone/>
          </a:pPr>
          <a:r>
            <a:rPr lang="en-US" sz="1800" kern="1200" dirty="0"/>
            <a:t>Table 4 – Outward Supplies </a:t>
          </a:r>
          <a:r>
            <a:rPr lang="en-IN" sz="1800" kern="1200" dirty="0"/>
            <a:t>(inter-State, Intra State &amp; Tax effect to amendment)</a:t>
          </a:r>
          <a:endParaRPr lang="en-US" sz="1800" kern="1200" dirty="0"/>
        </a:p>
      </dsp:txBody>
      <dsp:txXfrm>
        <a:off x="597669" y="2520786"/>
        <a:ext cx="7952355" cy="479482"/>
      </dsp:txXfrm>
    </dsp:sp>
    <dsp:sp modelId="{C9F36D3D-7BD5-4B04-A7C0-A974A935B331}">
      <dsp:nvSpPr>
        <dsp:cNvPr id="0" name=""/>
        <dsp:cNvSpPr/>
      </dsp:nvSpPr>
      <dsp:spPr>
        <a:xfrm>
          <a:off x="0" y="4739357"/>
          <a:ext cx="11434618" cy="10206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7453" tIns="374904" rIns="887453"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Tax liability due to reverse charge on inward supplies in Table 5 is net of invoices, debit/credit notes, advances paid and adjustments made out of tax paid on advances earlier.</a:t>
          </a:r>
          <a:endParaRPr lang="en-US" sz="1800" kern="1200"/>
        </a:p>
      </dsp:txBody>
      <dsp:txXfrm>
        <a:off x="0" y="4739357"/>
        <a:ext cx="11434618" cy="1020600"/>
      </dsp:txXfrm>
    </dsp:sp>
    <dsp:sp modelId="{11F9F86B-9580-4667-971D-A5E656429B43}">
      <dsp:nvSpPr>
        <dsp:cNvPr id="0" name=""/>
        <dsp:cNvSpPr/>
      </dsp:nvSpPr>
      <dsp:spPr>
        <a:xfrm>
          <a:off x="571730" y="4473677"/>
          <a:ext cx="8004233" cy="5313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2541" tIns="0" rIns="302541" bIns="0" numCol="1" spcCol="1270" anchor="ctr" anchorCtr="0">
          <a:noAutofit/>
        </a:bodyPr>
        <a:lstStyle/>
        <a:p>
          <a:pPr marL="0" lvl="0" indent="0" algn="l" defTabSz="800100">
            <a:lnSpc>
              <a:spcPct val="90000"/>
            </a:lnSpc>
            <a:spcBef>
              <a:spcPct val="0"/>
            </a:spcBef>
            <a:spcAft>
              <a:spcPct val="35000"/>
            </a:spcAft>
            <a:buNone/>
          </a:pPr>
          <a:r>
            <a:rPr lang="en-US" sz="1800" kern="1200" dirty="0"/>
            <a:t>Table 5 - </a:t>
          </a:r>
          <a:r>
            <a:rPr lang="en-IN" sz="1800" kern="1200" dirty="0"/>
            <a:t>Inward supplies attracting RCM + Import of services (Net of advance)</a:t>
          </a:r>
          <a:endParaRPr lang="en-US" sz="1800" kern="1200" dirty="0"/>
        </a:p>
      </dsp:txBody>
      <dsp:txXfrm>
        <a:off x="597669" y="4499616"/>
        <a:ext cx="7952355" cy="47948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CE175B-7617-4E85-A907-065FCB14B36A}">
      <dsp:nvSpPr>
        <dsp:cNvPr id="0" name=""/>
        <dsp:cNvSpPr/>
      </dsp:nvSpPr>
      <dsp:spPr>
        <a:xfrm>
          <a:off x="100540" y="48507"/>
          <a:ext cx="11233538" cy="1635434"/>
        </a:xfrm>
        <a:prstGeom prst="rightArrow">
          <a:avLst>
            <a:gd name="adj1" fmla="val 50000"/>
            <a:gd name="adj2" fmla="val 5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254000" bIns="259625" numCol="1" spcCol="1270" anchor="ctr" anchorCtr="0">
          <a:noAutofit/>
        </a:bodyPr>
        <a:lstStyle/>
        <a:p>
          <a:pPr marL="0" lvl="0" indent="0" algn="l" defTabSz="755650">
            <a:lnSpc>
              <a:spcPct val="90000"/>
            </a:lnSpc>
            <a:spcBef>
              <a:spcPct val="0"/>
            </a:spcBef>
            <a:spcAft>
              <a:spcPct val="35000"/>
            </a:spcAft>
            <a:buNone/>
          </a:pPr>
          <a:r>
            <a:rPr lang="en-US" sz="1700" kern="1200" dirty="0"/>
            <a:t>Table 6- Input Tax Credit</a:t>
          </a:r>
        </a:p>
      </dsp:txBody>
      <dsp:txXfrm>
        <a:off x="100540" y="457366"/>
        <a:ext cx="10824680" cy="817717"/>
      </dsp:txXfrm>
    </dsp:sp>
    <dsp:sp modelId="{AEAB0586-6BB8-465C-8392-CF568674526A}">
      <dsp:nvSpPr>
        <dsp:cNvPr id="0" name=""/>
        <dsp:cNvSpPr/>
      </dsp:nvSpPr>
      <dsp:spPr>
        <a:xfrm>
          <a:off x="100540" y="1312331"/>
          <a:ext cx="2589330" cy="3025060"/>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kern="1200" dirty="0"/>
            <a:t>ITC on inward taxable supplies, including imports and ITC received from ISD (I/IS &amp; CG)</a:t>
          </a:r>
          <a:endParaRPr lang="en-US" sz="1700" kern="1200" dirty="0"/>
        </a:p>
      </dsp:txBody>
      <dsp:txXfrm>
        <a:off x="100540" y="1312331"/>
        <a:ext cx="2589330" cy="3025060"/>
      </dsp:txXfrm>
    </dsp:sp>
    <dsp:sp modelId="{B19FA3D0-8FBC-4346-A424-5D744FE359E4}">
      <dsp:nvSpPr>
        <dsp:cNvPr id="0" name=""/>
        <dsp:cNvSpPr/>
      </dsp:nvSpPr>
      <dsp:spPr>
        <a:xfrm>
          <a:off x="2689870" y="593459"/>
          <a:ext cx="8644207" cy="1635434"/>
        </a:xfrm>
        <a:prstGeom prst="rightArrow">
          <a:avLst>
            <a:gd name="adj1" fmla="val 50000"/>
            <a:gd name="adj2" fmla="val 50000"/>
          </a:avLst>
        </a:prstGeom>
        <a:solidFill>
          <a:schemeClr val="tx1">
            <a:lumMod val="65000"/>
            <a:lumOff val="3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254000" bIns="259625" numCol="1" spcCol="1270" anchor="ctr" anchorCtr="0">
          <a:noAutofit/>
        </a:bodyPr>
        <a:lstStyle/>
        <a:p>
          <a:pPr marL="0" lvl="0" indent="0" algn="l" defTabSz="755650">
            <a:lnSpc>
              <a:spcPct val="90000"/>
            </a:lnSpc>
            <a:spcBef>
              <a:spcPct val="0"/>
            </a:spcBef>
            <a:spcAft>
              <a:spcPct val="35000"/>
            </a:spcAft>
            <a:buNone/>
          </a:pPr>
          <a:r>
            <a:rPr lang="en-IN" sz="1700" kern="1200" dirty="0"/>
            <a:t>Table 7 - Addition and reduction of amount in output tax for mismatch and other reasons</a:t>
          </a:r>
          <a:endParaRPr lang="en-US" sz="1700" kern="1200" dirty="0"/>
        </a:p>
      </dsp:txBody>
      <dsp:txXfrm>
        <a:off x="2689870" y="1002318"/>
        <a:ext cx="8235349" cy="817717"/>
      </dsp:txXfrm>
    </dsp:sp>
    <dsp:sp modelId="{63E58A44-F58F-4A82-AA09-FDD75D36F90A}">
      <dsp:nvSpPr>
        <dsp:cNvPr id="0" name=""/>
        <dsp:cNvSpPr/>
      </dsp:nvSpPr>
      <dsp:spPr>
        <a:xfrm>
          <a:off x="2689870" y="1857283"/>
          <a:ext cx="2589330" cy="2947956"/>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ADD – ITC duplication, Reversal, </a:t>
          </a:r>
        </a:p>
        <a:p>
          <a:pPr marL="0" lvl="0" indent="0" algn="l" defTabSz="755650">
            <a:lnSpc>
              <a:spcPct val="90000"/>
            </a:lnSpc>
            <a:spcBef>
              <a:spcPct val="0"/>
            </a:spcBef>
            <a:spcAft>
              <a:spcPct val="35000"/>
            </a:spcAft>
            <a:buNone/>
          </a:pPr>
          <a:r>
            <a:rPr lang="en-US" sz="1700" kern="1200" dirty="0"/>
            <a:t>Reduce – Claim credit, Rectification of mismatch, Negative </a:t>
          </a:r>
          <a:r>
            <a:rPr lang="en-US" sz="1700" kern="1200" dirty="0" err="1"/>
            <a:t>bal</a:t>
          </a:r>
          <a:r>
            <a:rPr lang="en-US" sz="1700" kern="1200" dirty="0"/>
            <a:t> of previous period, Advance adjusted</a:t>
          </a:r>
        </a:p>
      </dsp:txBody>
      <dsp:txXfrm>
        <a:off x="2689870" y="1857283"/>
        <a:ext cx="2589330" cy="2947956"/>
      </dsp:txXfrm>
    </dsp:sp>
    <dsp:sp modelId="{5B023CF2-0EA2-4591-8414-DC7293F44426}">
      <dsp:nvSpPr>
        <dsp:cNvPr id="0" name=""/>
        <dsp:cNvSpPr/>
      </dsp:nvSpPr>
      <dsp:spPr>
        <a:xfrm>
          <a:off x="5279201" y="1138410"/>
          <a:ext cx="6054877" cy="1635434"/>
        </a:xfrm>
        <a:prstGeom prst="rightArrow">
          <a:avLst>
            <a:gd name="adj1" fmla="val 50000"/>
            <a:gd name="adj2" fmla="val 5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254000" bIns="259625" numCol="1" spcCol="1270" anchor="ctr" anchorCtr="0">
          <a:noAutofit/>
        </a:bodyPr>
        <a:lstStyle/>
        <a:p>
          <a:pPr marL="0" lvl="0" indent="0" algn="l" defTabSz="755650">
            <a:lnSpc>
              <a:spcPct val="90000"/>
            </a:lnSpc>
            <a:spcBef>
              <a:spcPct val="0"/>
            </a:spcBef>
            <a:spcAft>
              <a:spcPct val="35000"/>
            </a:spcAft>
            <a:buNone/>
          </a:pPr>
          <a:r>
            <a:rPr lang="en-US" sz="1700" kern="1200" dirty="0"/>
            <a:t>Table 8 – Total tax liability</a:t>
          </a:r>
        </a:p>
      </dsp:txBody>
      <dsp:txXfrm>
        <a:off x="5279201" y="1547269"/>
        <a:ext cx="5646019" cy="817717"/>
      </dsp:txXfrm>
    </dsp:sp>
    <dsp:sp modelId="{DED9736C-F70E-40FB-979B-D69A2076280B}">
      <dsp:nvSpPr>
        <dsp:cNvPr id="0" name=""/>
        <dsp:cNvSpPr/>
      </dsp:nvSpPr>
      <dsp:spPr>
        <a:xfrm>
          <a:off x="5279201" y="2402234"/>
          <a:ext cx="2589330" cy="2967667"/>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kern="1200" dirty="0"/>
            <a:t>Outward, RCM &amp; Reversal</a:t>
          </a:r>
          <a:endParaRPr lang="en-US" sz="1700" kern="1200" dirty="0"/>
        </a:p>
      </dsp:txBody>
      <dsp:txXfrm>
        <a:off x="5279201" y="2402234"/>
        <a:ext cx="2589330" cy="2967667"/>
      </dsp:txXfrm>
    </dsp:sp>
    <dsp:sp modelId="{B283F70B-43DD-4403-BD3F-31441875BB2A}">
      <dsp:nvSpPr>
        <dsp:cNvPr id="0" name=""/>
        <dsp:cNvSpPr/>
      </dsp:nvSpPr>
      <dsp:spPr>
        <a:xfrm>
          <a:off x="7868532" y="1683362"/>
          <a:ext cx="3465546" cy="1635434"/>
        </a:xfrm>
        <a:prstGeom prst="rightArrow">
          <a:avLst>
            <a:gd name="adj1" fmla="val 50000"/>
            <a:gd name="adj2" fmla="val 5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254000" bIns="259625" numCol="1" spcCol="1270" anchor="ctr" anchorCtr="0">
          <a:noAutofit/>
        </a:bodyPr>
        <a:lstStyle/>
        <a:p>
          <a:pPr marL="0" lvl="0" indent="0" algn="l" defTabSz="755650">
            <a:lnSpc>
              <a:spcPct val="90000"/>
            </a:lnSpc>
            <a:spcBef>
              <a:spcPct val="0"/>
            </a:spcBef>
            <a:spcAft>
              <a:spcPct val="35000"/>
            </a:spcAft>
            <a:buNone/>
          </a:pPr>
          <a:r>
            <a:rPr lang="en-US" sz="1700" kern="1200" dirty="0"/>
            <a:t>Table 9, 10 &amp; 11</a:t>
          </a:r>
        </a:p>
      </dsp:txBody>
      <dsp:txXfrm>
        <a:off x="7868532" y="2092221"/>
        <a:ext cx="3056688" cy="817717"/>
      </dsp:txXfrm>
    </dsp:sp>
    <dsp:sp modelId="{6A2C71CC-9BA3-4DD5-BBE3-E43D99A22FFA}">
      <dsp:nvSpPr>
        <dsp:cNvPr id="0" name=""/>
        <dsp:cNvSpPr/>
      </dsp:nvSpPr>
      <dsp:spPr>
        <a:xfrm>
          <a:off x="7868532" y="2947186"/>
          <a:ext cx="2612921" cy="3002451"/>
        </a:xfrm>
        <a:prstGeom prst="rect">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Table 9 – TDS, TCS</a:t>
          </a:r>
        </a:p>
        <a:p>
          <a:pPr marL="0" lvl="0" indent="0" algn="l" defTabSz="755650">
            <a:lnSpc>
              <a:spcPct val="90000"/>
            </a:lnSpc>
            <a:spcBef>
              <a:spcPct val="0"/>
            </a:spcBef>
            <a:spcAft>
              <a:spcPct val="35000"/>
            </a:spcAft>
            <a:buNone/>
          </a:pPr>
          <a:r>
            <a:rPr lang="en-US" sz="1700" kern="1200" dirty="0"/>
            <a:t>Table 10- Interest Liability</a:t>
          </a:r>
        </a:p>
        <a:p>
          <a:pPr marL="0" lvl="0" indent="0" algn="l" defTabSz="755650">
            <a:lnSpc>
              <a:spcPct val="90000"/>
            </a:lnSpc>
            <a:spcBef>
              <a:spcPct val="0"/>
            </a:spcBef>
            <a:spcAft>
              <a:spcPct val="35000"/>
            </a:spcAft>
            <a:buNone/>
          </a:pPr>
          <a:r>
            <a:rPr lang="en-US" sz="1700" kern="1200" dirty="0"/>
            <a:t>Table 11- Late Fee</a:t>
          </a:r>
        </a:p>
      </dsp:txBody>
      <dsp:txXfrm>
        <a:off x="7868532" y="2947186"/>
        <a:ext cx="2612921" cy="300245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5D9900-900F-4AB8-8B2D-BB7DEE1F0350}">
      <dsp:nvSpPr>
        <dsp:cNvPr id="0" name=""/>
        <dsp:cNvSpPr/>
      </dsp:nvSpPr>
      <dsp:spPr>
        <a:xfrm>
          <a:off x="866948" y="0"/>
          <a:ext cx="9825413" cy="5998145"/>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22F2A6-1F51-4B30-B301-C0F71A973886}">
      <dsp:nvSpPr>
        <dsp:cNvPr id="0" name=""/>
        <dsp:cNvSpPr/>
      </dsp:nvSpPr>
      <dsp:spPr>
        <a:xfrm>
          <a:off x="5079" y="1799443"/>
          <a:ext cx="2220990" cy="2399257"/>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Part B – GSTR 3</a:t>
          </a:r>
        </a:p>
      </dsp:txBody>
      <dsp:txXfrm>
        <a:off x="113499" y="1907863"/>
        <a:ext cx="2004150" cy="2182417"/>
      </dsp:txXfrm>
    </dsp:sp>
    <dsp:sp modelId="{E6FAA798-7DE0-4593-A55B-B0916EF3CEB8}">
      <dsp:nvSpPr>
        <dsp:cNvPr id="0" name=""/>
        <dsp:cNvSpPr/>
      </dsp:nvSpPr>
      <dsp:spPr>
        <a:xfrm>
          <a:off x="2295556" y="1799443"/>
          <a:ext cx="2220990" cy="2399257"/>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12. Tax payable and paid</a:t>
          </a:r>
        </a:p>
      </dsp:txBody>
      <dsp:txXfrm>
        <a:off x="2403976" y="1907863"/>
        <a:ext cx="2004150" cy="2182417"/>
      </dsp:txXfrm>
    </dsp:sp>
    <dsp:sp modelId="{43AC4422-BF57-48FD-B975-30B2EBD1DC9F}">
      <dsp:nvSpPr>
        <dsp:cNvPr id="0" name=""/>
        <dsp:cNvSpPr/>
      </dsp:nvSpPr>
      <dsp:spPr>
        <a:xfrm>
          <a:off x="4669159" y="1799443"/>
          <a:ext cx="2220990" cy="2399257"/>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13. </a:t>
          </a:r>
          <a:r>
            <a:rPr lang="en-IN" sz="1600" kern="1200"/>
            <a:t>Interest, Late Fee and any other amount (other than tax) payable and paid</a:t>
          </a:r>
          <a:endParaRPr lang="en-IN" sz="1600" kern="1200" dirty="0"/>
        </a:p>
      </dsp:txBody>
      <dsp:txXfrm>
        <a:off x="4777579" y="1907863"/>
        <a:ext cx="2004150" cy="2182417"/>
      </dsp:txXfrm>
    </dsp:sp>
    <dsp:sp modelId="{9FCE10AE-A19A-4234-B0CF-E2F29AC4FE8D}">
      <dsp:nvSpPr>
        <dsp:cNvPr id="0" name=""/>
        <dsp:cNvSpPr/>
      </dsp:nvSpPr>
      <dsp:spPr>
        <a:xfrm>
          <a:off x="7001199" y="1799443"/>
          <a:ext cx="2220990" cy="2399257"/>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14. Refund claimed from Electronic cash ledger</a:t>
          </a:r>
          <a:endParaRPr lang="en-IN" sz="1600" kern="1200" dirty="0"/>
        </a:p>
      </dsp:txBody>
      <dsp:txXfrm>
        <a:off x="7109619" y="1907863"/>
        <a:ext cx="2004150" cy="2182417"/>
      </dsp:txXfrm>
    </dsp:sp>
    <dsp:sp modelId="{AAD62F39-688F-4948-A396-0EA7D6B198CA}">
      <dsp:nvSpPr>
        <dsp:cNvPr id="0" name=""/>
        <dsp:cNvSpPr/>
      </dsp:nvSpPr>
      <dsp:spPr>
        <a:xfrm>
          <a:off x="9333239" y="1799443"/>
          <a:ext cx="2220990" cy="2399257"/>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15. Debit entries in electronic cash/Credit ledger for tax/interest payment [to be populated after payment of tax and </a:t>
          </a:r>
          <a:r>
            <a:rPr lang="en-US" sz="1600" kern="1200" dirty="0"/>
            <a:t>submissions of return]</a:t>
          </a:r>
        </a:p>
      </dsp:txBody>
      <dsp:txXfrm>
        <a:off x="9441659" y="1907863"/>
        <a:ext cx="2004150" cy="21824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4D9993-7EFC-4002-97C1-21D25A7F52CB}">
      <dsp:nvSpPr>
        <dsp:cNvPr id="0" name=""/>
        <dsp:cNvSpPr/>
      </dsp:nvSpPr>
      <dsp:spPr>
        <a:xfrm>
          <a:off x="0" y="132561"/>
          <a:ext cx="3250719" cy="3250883"/>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After submission of GSTR-1, 2 &amp; 3 – matching under 41, 42 &amp; 43 will be carried</a:t>
          </a:r>
          <a:endParaRPr lang="en-IN" sz="2400" kern="1200" dirty="0"/>
        </a:p>
      </dsp:txBody>
      <dsp:txXfrm>
        <a:off x="476057" y="608642"/>
        <a:ext cx="2298605" cy="2298721"/>
      </dsp:txXfrm>
    </dsp:sp>
    <dsp:sp modelId="{E59634A1-5722-4597-8CFF-BB24C567D8F4}">
      <dsp:nvSpPr>
        <dsp:cNvPr id="0" name=""/>
        <dsp:cNvSpPr/>
      </dsp:nvSpPr>
      <dsp:spPr>
        <a:xfrm>
          <a:off x="1688503" y="2227646"/>
          <a:ext cx="3250719" cy="3250883"/>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dirty="0"/>
            <a:t>Any discrepancy actions under section 37 &amp; 38 will be taken care</a:t>
          </a:r>
          <a:endParaRPr lang="en-IN" sz="2400" kern="1200" dirty="0"/>
        </a:p>
      </dsp:txBody>
      <dsp:txXfrm>
        <a:off x="2164560" y="2703727"/>
        <a:ext cx="2298605" cy="2298721"/>
      </dsp:txXfrm>
    </dsp:sp>
    <dsp:sp modelId="{873DE350-0433-4DB2-9A1F-3464898755B2}">
      <dsp:nvSpPr>
        <dsp:cNvPr id="0" name=""/>
        <dsp:cNvSpPr/>
      </dsp:nvSpPr>
      <dsp:spPr>
        <a:xfrm>
          <a:off x="3377006" y="132561"/>
          <a:ext cx="3250719" cy="3250883"/>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dirty="0"/>
            <a:t>Valid return to be filed for matching.</a:t>
          </a:r>
          <a:endParaRPr lang="en-IN" sz="2400" kern="1200" dirty="0"/>
        </a:p>
      </dsp:txBody>
      <dsp:txXfrm>
        <a:off x="3853063" y="608642"/>
        <a:ext cx="2298605" cy="2298721"/>
      </dsp:txXfrm>
    </dsp:sp>
    <dsp:sp modelId="{A51967BA-4719-4F1D-BCC2-D62D83AEBCD9}">
      <dsp:nvSpPr>
        <dsp:cNvPr id="0" name=""/>
        <dsp:cNvSpPr/>
      </dsp:nvSpPr>
      <dsp:spPr>
        <a:xfrm>
          <a:off x="5065509" y="2227646"/>
          <a:ext cx="3250719" cy="3250883"/>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dirty="0"/>
            <a:t>Valid return – full payment of tax shown in GSTR-3</a:t>
          </a:r>
          <a:endParaRPr lang="en-IN" sz="2400" kern="1200" dirty="0"/>
        </a:p>
      </dsp:txBody>
      <dsp:txXfrm>
        <a:off x="5541566" y="2703727"/>
        <a:ext cx="2298605" cy="2298721"/>
      </dsp:txXfrm>
    </dsp:sp>
    <dsp:sp modelId="{83763F5B-FBC6-4029-BEC8-EF7F65574029}">
      <dsp:nvSpPr>
        <dsp:cNvPr id="0" name=""/>
        <dsp:cNvSpPr/>
      </dsp:nvSpPr>
      <dsp:spPr>
        <a:xfrm>
          <a:off x="6754013" y="132561"/>
          <a:ext cx="3250719" cy="3250883"/>
        </a:xfrm>
        <a:prstGeom prst="ellipse">
          <a:avLst/>
        </a:prstGeom>
        <a:solidFill>
          <a:schemeClr val="accent6">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dirty="0"/>
            <a:t>Interest will continue till the date of debit in respective ledgers</a:t>
          </a:r>
          <a:endParaRPr lang="en-IN" sz="2400" kern="1200" dirty="0"/>
        </a:p>
      </dsp:txBody>
      <dsp:txXfrm>
        <a:off x="7230070" y="608642"/>
        <a:ext cx="2298605" cy="2298721"/>
      </dsp:txXfrm>
    </dsp:sp>
    <dsp:sp modelId="{30C0435B-D6E1-46E7-96BD-2F45C935439E}">
      <dsp:nvSpPr>
        <dsp:cNvPr id="0" name=""/>
        <dsp:cNvSpPr/>
      </dsp:nvSpPr>
      <dsp:spPr>
        <a:xfrm>
          <a:off x="8442516" y="2227646"/>
          <a:ext cx="3250719" cy="3250883"/>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dirty="0"/>
            <a:t>Late fee is waived only for July 2017 return</a:t>
          </a:r>
          <a:endParaRPr lang="en-IN" sz="2400" kern="1200" dirty="0"/>
        </a:p>
      </dsp:txBody>
      <dsp:txXfrm>
        <a:off x="8918573" y="2703727"/>
        <a:ext cx="2298605" cy="22987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D69271-E3C3-41BC-B012-E3BF41066B74}">
      <dsp:nvSpPr>
        <dsp:cNvPr id="0" name=""/>
        <dsp:cNvSpPr/>
      </dsp:nvSpPr>
      <dsp:spPr>
        <a:xfrm>
          <a:off x="308220" y="1769821"/>
          <a:ext cx="1332825" cy="439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GSTR-1</a:t>
          </a:r>
        </a:p>
      </dsp:txBody>
      <dsp:txXfrm>
        <a:off x="308220" y="1769821"/>
        <a:ext cx="1332825" cy="439226"/>
      </dsp:txXfrm>
    </dsp:sp>
    <dsp:sp modelId="{3E3B012D-47B7-49CA-913F-B81FB690C097}">
      <dsp:nvSpPr>
        <dsp:cNvPr id="0" name=""/>
        <dsp:cNvSpPr/>
      </dsp:nvSpPr>
      <dsp:spPr>
        <a:xfrm>
          <a:off x="139798" y="2773306"/>
          <a:ext cx="1938474" cy="1791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Upload details of outward supply on 10th of subsequent month</a:t>
          </a:r>
        </a:p>
      </dsp:txBody>
      <dsp:txXfrm>
        <a:off x="139798" y="2773306"/>
        <a:ext cx="1938474" cy="1791487"/>
      </dsp:txXfrm>
    </dsp:sp>
    <dsp:sp modelId="{AD6A1C0A-5FA3-4E4D-95CE-07A31658D448}">
      <dsp:nvSpPr>
        <dsp:cNvPr id="0" name=""/>
        <dsp:cNvSpPr/>
      </dsp:nvSpPr>
      <dsp:spPr>
        <a:xfrm>
          <a:off x="306706" y="1636236"/>
          <a:ext cx="106020" cy="10602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7726C4-8C30-4B7B-BA13-144ECD37AD50}">
      <dsp:nvSpPr>
        <dsp:cNvPr id="0" name=""/>
        <dsp:cNvSpPr/>
      </dsp:nvSpPr>
      <dsp:spPr>
        <a:xfrm>
          <a:off x="380920" y="1487807"/>
          <a:ext cx="106020" cy="10602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DA46EE-910B-422C-9F13-BAB9BB3BD5E3}">
      <dsp:nvSpPr>
        <dsp:cNvPr id="0" name=""/>
        <dsp:cNvSpPr/>
      </dsp:nvSpPr>
      <dsp:spPr>
        <a:xfrm>
          <a:off x="559034" y="1517493"/>
          <a:ext cx="166603" cy="166603"/>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0D12B8-4C9A-4435-9965-8DA460CBA873}">
      <dsp:nvSpPr>
        <dsp:cNvPr id="0" name=""/>
        <dsp:cNvSpPr/>
      </dsp:nvSpPr>
      <dsp:spPr>
        <a:xfrm>
          <a:off x="707462" y="1354222"/>
          <a:ext cx="106020" cy="10602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599E6F-5AC8-4377-82B3-448F293527CF}">
      <dsp:nvSpPr>
        <dsp:cNvPr id="0" name=""/>
        <dsp:cNvSpPr/>
      </dsp:nvSpPr>
      <dsp:spPr>
        <a:xfrm>
          <a:off x="900419" y="1294851"/>
          <a:ext cx="106020" cy="106020"/>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1C5111-CD17-4241-B737-89C17FCAA88E}">
      <dsp:nvSpPr>
        <dsp:cNvPr id="0" name=""/>
        <dsp:cNvSpPr/>
      </dsp:nvSpPr>
      <dsp:spPr>
        <a:xfrm>
          <a:off x="1137904" y="1398750"/>
          <a:ext cx="106020" cy="10602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D1A2A4-D738-4399-8034-4EDF4BBE40C7}">
      <dsp:nvSpPr>
        <dsp:cNvPr id="0" name=""/>
        <dsp:cNvSpPr/>
      </dsp:nvSpPr>
      <dsp:spPr>
        <a:xfrm>
          <a:off x="1286333" y="1472965"/>
          <a:ext cx="166603" cy="16660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761CD1-F5E0-4AF6-A8B1-C8D5C1AB855D}">
      <dsp:nvSpPr>
        <dsp:cNvPr id="0" name=""/>
        <dsp:cNvSpPr/>
      </dsp:nvSpPr>
      <dsp:spPr>
        <a:xfrm>
          <a:off x="1494132" y="1636236"/>
          <a:ext cx="106020" cy="106020"/>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BC5444-C957-4090-A217-FA43451955B1}">
      <dsp:nvSpPr>
        <dsp:cNvPr id="0" name=""/>
        <dsp:cNvSpPr/>
      </dsp:nvSpPr>
      <dsp:spPr>
        <a:xfrm>
          <a:off x="1583189" y="1799507"/>
          <a:ext cx="106020" cy="10602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AEB342-3768-4BEE-AF57-46F1251C23A8}">
      <dsp:nvSpPr>
        <dsp:cNvPr id="0" name=""/>
        <dsp:cNvSpPr/>
      </dsp:nvSpPr>
      <dsp:spPr>
        <a:xfrm>
          <a:off x="811362" y="1487807"/>
          <a:ext cx="272623" cy="272623"/>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4C49D7-E38D-4F9A-AE0D-46C73DDE0EBC}">
      <dsp:nvSpPr>
        <dsp:cNvPr id="0" name=""/>
        <dsp:cNvSpPr/>
      </dsp:nvSpPr>
      <dsp:spPr>
        <a:xfrm>
          <a:off x="232492" y="2051835"/>
          <a:ext cx="106020" cy="10602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C02D27-CA10-4E9F-B1E2-55E63FFE6D6F}">
      <dsp:nvSpPr>
        <dsp:cNvPr id="0" name=""/>
        <dsp:cNvSpPr/>
      </dsp:nvSpPr>
      <dsp:spPr>
        <a:xfrm>
          <a:off x="321549" y="2185420"/>
          <a:ext cx="166603" cy="16660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C47BDC-9322-4E1B-BDF2-EE2FA3C04EB4}">
      <dsp:nvSpPr>
        <dsp:cNvPr id="0" name=""/>
        <dsp:cNvSpPr/>
      </dsp:nvSpPr>
      <dsp:spPr>
        <a:xfrm>
          <a:off x="544191" y="2304163"/>
          <a:ext cx="242331" cy="242331"/>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C0E801-10C3-41A8-9550-AFE5639EC0B3}">
      <dsp:nvSpPr>
        <dsp:cNvPr id="0" name=""/>
        <dsp:cNvSpPr/>
      </dsp:nvSpPr>
      <dsp:spPr>
        <a:xfrm>
          <a:off x="855891" y="2497120"/>
          <a:ext cx="106020" cy="10602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DF893A-1ED2-4AEB-B5E2-039FDD471CC5}">
      <dsp:nvSpPr>
        <dsp:cNvPr id="0" name=""/>
        <dsp:cNvSpPr/>
      </dsp:nvSpPr>
      <dsp:spPr>
        <a:xfrm>
          <a:off x="915262" y="2304163"/>
          <a:ext cx="166603" cy="166603"/>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05B83E-E4CB-4558-AAA7-83AF1539F821}">
      <dsp:nvSpPr>
        <dsp:cNvPr id="0" name=""/>
        <dsp:cNvSpPr/>
      </dsp:nvSpPr>
      <dsp:spPr>
        <a:xfrm>
          <a:off x="1063690" y="2511963"/>
          <a:ext cx="106020" cy="10602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576EA8-1678-48A1-AB24-BFDE0E0834D4}">
      <dsp:nvSpPr>
        <dsp:cNvPr id="0" name=""/>
        <dsp:cNvSpPr/>
      </dsp:nvSpPr>
      <dsp:spPr>
        <a:xfrm>
          <a:off x="1197276" y="2274477"/>
          <a:ext cx="242331" cy="242331"/>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2221B5-F5AA-4C17-9150-0F74105FDE06}">
      <dsp:nvSpPr>
        <dsp:cNvPr id="0" name=""/>
        <dsp:cNvSpPr/>
      </dsp:nvSpPr>
      <dsp:spPr>
        <a:xfrm>
          <a:off x="1523818" y="2215106"/>
          <a:ext cx="166603" cy="166603"/>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EDD6DE-4A3B-4B99-A74E-C8653FF627C1}">
      <dsp:nvSpPr>
        <dsp:cNvPr id="0" name=""/>
        <dsp:cNvSpPr/>
      </dsp:nvSpPr>
      <dsp:spPr>
        <a:xfrm>
          <a:off x="1943871" y="1517246"/>
          <a:ext cx="489289" cy="934107"/>
        </a:xfrm>
        <a:prstGeom prst="chevron">
          <a:avLst>
            <a:gd name="adj" fmla="val 6231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45723AD-6864-4A37-A43A-CACD5FE8AF30}">
      <dsp:nvSpPr>
        <dsp:cNvPr id="0" name=""/>
        <dsp:cNvSpPr/>
      </dsp:nvSpPr>
      <dsp:spPr>
        <a:xfrm>
          <a:off x="2736349" y="1517700"/>
          <a:ext cx="1334426" cy="934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GSTR-2A</a:t>
          </a:r>
        </a:p>
      </dsp:txBody>
      <dsp:txXfrm>
        <a:off x="2736349" y="1517700"/>
        <a:ext cx="1334426" cy="934098"/>
      </dsp:txXfrm>
    </dsp:sp>
    <dsp:sp modelId="{8B4E7995-EDDE-4BAE-8924-E8AB59613AF5}">
      <dsp:nvSpPr>
        <dsp:cNvPr id="0" name=""/>
        <dsp:cNvSpPr/>
      </dsp:nvSpPr>
      <dsp:spPr>
        <a:xfrm>
          <a:off x="2567564" y="2773306"/>
          <a:ext cx="1940803" cy="1791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171450" lvl="1" indent="-171450" algn="l" defTabSz="800100">
            <a:lnSpc>
              <a:spcPct val="90000"/>
            </a:lnSpc>
            <a:spcBef>
              <a:spcPct val="0"/>
            </a:spcBef>
            <a:spcAft>
              <a:spcPct val="15000"/>
            </a:spcAft>
            <a:buChar char="•"/>
          </a:pPr>
          <a:r>
            <a:rPr lang="en-US" sz="1800" kern="1200" dirty="0"/>
            <a:t>Data will be auto populated</a:t>
          </a:r>
        </a:p>
        <a:p>
          <a:pPr marL="171450" lvl="1" indent="-171450" algn="l" defTabSz="800100">
            <a:lnSpc>
              <a:spcPct val="90000"/>
            </a:lnSpc>
            <a:spcBef>
              <a:spcPct val="0"/>
            </a:spcBef>
            <a:spcAft>
              <a:spcPct val="15000"/>
            </a:spcAft>
            <a:buChar char="•"/>
          </a:pPr>
          <a:r>
            <a:rPr lang="en-US" sz="1800" kern="1200" dirty="0"/>
            <a:t>Make additions, modifications and deletions from 11th to 15</a:t>
          </a:r>
          <a:r>
            <a:rPr lang="en-US" sz="1800" kern="1200" baseline="30000" dirty="0"/>
            <a:t>th</a:t>
          </a:r>
          <a:r>
            <a:rPr lang="en-US" sz="1800" kern="1200" dirty="0"/>
            <a:t> -</a:t>
          </a:r>
          <a:r>
            <a:rPr lang="en-US" sz="1800" kern="1200" dirty="0">
              <a:solidFill>
                <a:srgbClr val="FF0000"/>
              </a:solidFill>
            </a:rPr>
            <a:t>5 options – Accept, Reject, Modify, Add, </a:t>
          </a:r>
          <a:r>
            <a:rPr lang="en-US" sz="1800" kern="1200">
              <a:solidFill>
                <a:srgbClr val="FF0000"/>
              </a:solidFill>
            </a:rPr>
            <a:t>Do nothing</a:t>
          </a:r>
          <a:endParaRPr lang="en-US" sz="1800" kern="1200" dirty="0"/>
        </a:p>
      </dsp:txBody>
      <dsp:txXfrm>
        <a:off x="2567564" y="2773306"/>
        <a:ext cx="1940803" cy="1791487"/>
      </dsp:txXfrm>
    </dsp:sp>
    <dsp:sp modelId="{4F9D1501-0255-443A-AFB6-F372A824F406}">
      <dsp:nvSpPr>
        <dsp:cNvPr id="0" name=""/>
        <dsp:cNvSpPr/>
      </dsp:nvSpPr>
      <dsp:spPr>
        <a:xfrm>
          <a:off x="4373964" y="1517246"/>
          <a:ext cx="489289" cy="934107"/>
        </a:xfrm>
        <a:prstGeom prst="chevron">
          <a:avLst>
            <a:gd name="adj" fmla="val 6231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7C0B3D-BEA6-4B2D-9EC8-9D999C9E7919}">
      <dsp:nvSpPr>
        <dsp:cNvPr id="0" name=""/>
        <dsp:cNvSpPr/>
      </dsp:nvSpPr>
      <dsp:spPr>
        <a:xfrm>
          <a:off x="5249464" y="1517700"/>
          <a:ext cx="1334426" cy="934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GSTR-2</a:t>
          </a:r>
        </a:p>
      </dsp:txBody>
      <dsp:txXfrm>
        <a:off x="5249464" y="1517700"/>
        <a:ext cx="1334426" cy="934098"/>
      </dsp:txXfrm>
    </dsp:sp>
    <dsp:sp modelId="{018F7FB8-CCA1-4CE4-9209-817D5752C9E6}">
      <dsp:nvSpPr>
        <dsp:cNvPr id="0" name=""/>
        <dsp:cNvSpPr/>
      </dsp:nvSpPr>
      <dsp:spPr>
        <a:xfrm>
          <a:off x="4997658" y="2773306"/>
          <a:ext cx="2106846" cy="1791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Additions, modifications and deletions by recipient will be made available to supplier and submitted on 15</a:t>
          </a:r>
          <a:r>
            <a:rPr lang="en-US" sz="1800" kern="1200" baseline="30000" dirty="0"/>
            <a:t>th</a:t>
          </a:r>
          <a:r>
            <a:rPr lang="en-US" sz="1800" kern="1200" dirty="0"/>
            <a:t>  </a:t>
          </a:r>
          <a:endParaRPr lang="en-US" sz="1800" kern="1200" dirty="0">
            <a:solidFill>
              <a:srgbClr val="FF0000"/>
            </a:solidFill>
          </a:endParaRPr>
        </a:p>
      </dsp:txBody>
      <dsp:txXfrm>
        <a:off x="4997658" y="2773306"/>
        <a:ext cx="2106846" cy="1791487"/>
      </dsp:txXfrm>
    </dsp:sp>
    <dsp:sp modelId="{F7EAF13E-CFBB-45F1-917F-679F497A5E9E}">
      <dsp:nvSpPr>
        <dsp:cNvPr id="0" name=""/>
        <dsp:cNvSpPr/>
      </dsp:nvSpPr>
      <dsp:spPr>
        <a:xfrm>
          <a:off x="6970101" y="1517246"/>
          <a:ext cx="489289" cy="934107"/>
        </a:xfrm>
        <a:prstGeom prst="chevron">
          <a:avLst>
            <a:gd name="adj" fmla="val 6231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75977D0-89CC-46DD-98E4-CA4E4BD1B1B7}">
      <dsp:nvSpPr>
        <dsp:cNvPr id="0" name=""/>
        <dsp:cNvSpPr/>
      </dsp:nvSpPr>
      <dsp:spPr>
        <a:xfrm>
          <a:off x="7762579" y="1517700"/>
          <a:ext cx="1334426" cy="934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GSTR-1A</a:t>
          </a:r>
        </a:p>
      </dsp:txBody>
      <dsp:txXfrm>
        <a:off x="7762579" y="1517700"/>
        <a:ext cx="1334426" cy="934098"/>
      </dsp:txXfrm>
    </dsp:sp>
    <dsp:sp modelId="{58CF74BC-9A50-4ECB-8309-F7F678288137}">
      <dsp:nvSpPr>
        <dsp:cNvPr id="0" name=""/>
        <dsp:cNvSpPr/>
      </dsp:nvSpPr>
      <dsp:spPr>
        <a:xfrm>
          <a:off x="7743984" y="2782851"/>
          <a:ext cx="1940803" cy="2400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171450" lvl="1" indent="-171450" algn="l" defTabSz="800100">
            <a:lnSpc>
              <a:spcPct val="90000"/>
            </a:lnSpc>
            <a:spcBef>
              <a:spcPct val="0"/>
            </a:spcBef>
            <a:spcAft>
              <a:spcPct val="15000"/>
            </a:spcAft>
            <a:buChar char="•"/>
          </a:pPr>
          <a:r>
            <a:rPr lang="en-US" sz="1800" kern="1200" dirty="0"/>
            <a:t>Corrections in Form GSTR-2 will be made available to supplier</a:t>
          </a:r>
        </a:p>
        <a:p>
          <a:pPr marL="171450" lvl="1" indent="-171450" algn="l" defTabSz="800100">
            <a:lnSpc>
              <a:spcPct val="90000"/>
            </a:lnSpc>
            <a:spcBef>
              <a:spcPct val="0"/>
            </a:spcBef>
            <a:spcAft>
              <a:spcPct val="15000"/>
            </a:spcAft>
            <a:buChar char="•"/>
          </a:pPr>
          <a:r>
            <a:rPr lang="en-US" sz="1800" kern="1200" dirty="0"/>
            <a:t>Supplier has to accept or reject adjustments by 17th</a:t>
          </a:r>
        </a:p>
      </dsp:txBody>
      <dsp:txXfrm>
        <a:off x="7743984" y="2782851"/>
        <a:ext cx="1940803" cy="2400430"/>
      </dsp:txXfrm>
    </dsp:sp>
    <dsp:sp modelId="{6C7C8927-3504-4E4B-9B71-E6567E8F03A5}">
      <dsp:nvSpPr>
        <dsp:cNvPr id="0" name=""/>
        <dsp:cNvSpPr/>
      </dsp:nvSpPr>
      <dsp:spPr>
        <a:xfrm>
          <a:off x="9400195" y="1517246"/>
          <a:ext cx="489289" cy="934107"/>
        </a:xfrm>
        <a:prstGeom prst="chevron">
          <a:avLst>
            <a:gd name="adj" fmla="val 6231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C5B300-C8CE-4E4F-A79F-7A5F8BA2139F}">
      <dsp:nvSpPr>
        <dsp:cNvPr id="0" name=""/>
        <dsp:cNvSpPr/>
      </dsp:nvSpPr>
      <dsp:spPr>
        <a:xfrm>
          <a:off x="10292755" y="1450979"/>
          <a:ext cx="1134262" cy="113426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r>
            <a:rPr lang="en-US" sz="2600" kern="1200" dirty="0"/>
            <a:t>GSTR-3</a:t>
          </a:r>
        </a:p>
      </dsp:txBody>
      <dsp:txXfrm>
        <a:off x="10458864" y="1617088"/>
        <a:ext cx="802044" cy="802044"/>
      </dsp:txXfrm>
    </dsp:sp>
    <dsp:sp modelId="{BF3626DE-7334-4342-8753-9030763EE938}">
      <dsp:nvSpPr>
        <dsp:cNvPr id="0" name=""/>
        <dsp:cNvSpPr/>
      </dsp:nvSpPr>
      <dsp:spPr>
        <a:xfrm>
          <a:off x="9894881" y="2773306"/>
          <a:ext cx="1940803" cy="1791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Auto-populated return will be available for submission along with the payment on 20</a:t>
          </a:r>
          <a:r>
            <a:rPr lang="en-US" sz="1800" kern="1200" baseline="30000" dirty="0"/>
            <a:t>th</a:t>
          </a:r>
          <a:r>
            <a:rPr lang="en-US" sz="1800" kern="1200" dirty="0">
              <a:solidFill>
                <a:srgbClr val="FF0000"/>
              </a:solidFill>
            </a:rPr>
            <a:t> between 18</a:t>
          </a:r>
          <a:r>
            <a:rPr lang="en-US" sz="1800" kern="1200" baseline="30000" dirty="0">
              <a:solidFill>
                <a:srgbClr val="FF0000"/>
              </a:solidFill>
            </a:rPr>
            <a:t>th</a:t>
          </a:r>
          <a:r>
            <a:rPr lang="en-US" sz="1800" kern="1200" dirty="0">
              <a:solidFill>
                <a:srgbClr val="FF0000"/>
              </a:solidFill>
            </a:rPr>
            <a:t> to 20</a:t>
          </a:r>
          <a:r>
            <a:rPr lang="en-US" sz="1800" kern="1200" baseline="30000" dirty="0">
              <a:solidFill>
                <a:srgbClr val="FF0000"/>
              </a:solidFill>
            </a:rPr>
            <a:t>th</a:t>
          </a:r>
          <a:r>
            <a:rPr lang="en-US" sz="1800" kern="1200" dirty="0">
              <a:solidFill>
                <a:srgbClr val="FF0000"/>
              </a:solidFill>
            </a:rPr>
            <a:t> </a:t>
          </a:r>
        </a:p>
      </dsp:txBody>
      <dsp:txXfrm>
        <a:off x="9894881" y="2773306"/>
        <a:ext cx="1940803" cy="17914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725F5F-8B83-423B-9A7C-BB86AEB79AD5}">
      <dsp:nvSpPr>
        <dsp:cNvPr id="0" name=""/>
        <dsp:cNvSpPr/>
      </dsp:nvSpPr>
      <dsp:spPr>
        <a:xfrm>
          <a:off x="0" y="558470"/>
          <a:ext cx="2906403" cy="2906452"/>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n-IN" sz="1700" kern="1200" dirty="0"/>
            <a:t>Every registered </a:t>
          </a:r>
          <a:r>
            <a:rPr lang="en-IN" sz="1700" b="1" kern="1200" dirty="0"/>
            <a:t>taxable person </a:t>
          </a:r>
          <a:r>
            <a:rPr lang="en-IN" sz="1700" kern="1200" dirty="0"/>
            <a:t>other than Composition, NRTP, </a:t>
          </a:r>
          <a:r>
            <a:rPr lang="en-IN" sz="1700" kern="1200" dirty="0">
              <a:solidFill>
                <a:schemeClr val="tx1"/>
              </a:solidFill>
            </a:rPr>
            <a:t>OIDAR, </a:t>
          </a:r>
          <a:r>
            <a:rPr lang="en-IN" sz="1700" kern="1200" dirty="0"/>
            <a:t>ISD, TDS &amp; TCS </a:t>
          </a:r>
          <a:endParaRPr lang="en-IN" sz="1700" kern="1200" dirty="0">
            <a:solidFill>
              <a:schemeClr val="tx1"/>
            </a:solidFill>
          </a:endParaRPr>
        </a:p>
        <a:p>
          <a:pPr marL="0" lvl="0" indent="0" algn="just" defTabSz="755650">
            <a:lnSpc>
              <a:spcPct val="90000"/>
            </a:lnSpc>
            <a:spcBef>
              <a:spcPct val="0"/>
            </a:spcBef>
            <a:spcAft>
              <a:spcPct val="35000"/>
            </a:spcAft>
            <a:buNone/>
          </a:pPr>
          <a:r>
            <a:rPr lang="en-IN" sz="1700" b="1" kern="1200" dirty="0"/>
            <a:t>Electronically</a:t>
          </a:r>
          <a:r>
            <a:rPr lang="en-IN" sz="1700" kern="1200" dirty="0"/>
            <a:t>, </a:t>
          </a:r>
        </a:p>
        <a:p>
          <a:pPr marL="0" lvl="0" indent="0" algn="just" defTabSz="755650">
            <a:lnSpc>
              <a:spcPct val="90000"/>
            </a:lnSpc>
            <a:spcBef>
              <a:spcPct val="0"/>
            </a:spcBef>
            <a:spcAft>
              <a:spcPct val="35000"/>
            </a:spcAft>
            <a:buNone/>
          </a:pPr>
          <a:r>
            <a:rPr lang="en-IN" sz="1700" kern="1200" dirty="0"/>
            <a:t>On or before 10</a:t>
          </a:r>
          <a:r>
            <a:rPr lang="en-IN" sz="1700" kern="1200" baseline="30000" dirty="0"/>
            <a:t>th</a:t>
          </a:r>
          <a:r>
            <a:rPr lang="en-IN" sz="1700" kern="1200" dirty="0"/>
            <a:t> of next month</a:t>
          </a:r>
        </a:p>
      </dsp:txBody>
      <dsp:txXfrm>
        <a:off x="425633" y="984110"/>
        <a:ext cx="2055137" cy="2055172"/>
      </dsp:txXfrm>
    </dsp:sp>
    <dsp:sp modelId="{55EAA3FB-FC96-4544-8EC6-A33F12BD3E58}">
      <dsp:nvSpPr>
        <dsp:cNvPr id="0" name=""/>
        <dsp:cNvSpPr/>
      </dsp:nvSpPr>
      <dsp:spPr>
        <a:xfrm>
          <a:off x="1488125" y="2683405"/>
          <a:ext cx="2906403" cy="2906452"/>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endParaRPr lang="en-IN" sz="1700" b="1" kern="1200" dirty="0"/>
        </a:p>
        <a:p>
          <a:pPr marL="0" lvl="0" indent="0" algn="ctr" defTabSz="755650">
            <a:lnSpc>
              <a:spcPct val="90000"/>
            </a:lnSpc>
            <a:spcBef>
              <a:spcPct val="0"/>
            </a:spcBef>
            <a:spcAft>
              <a:spcPct val="35000"/>
            </a:spcAft>
            <a:buNone/>
          </a:pPr>
          <a:r>
            <a:rPr lang="en-IN" sz="1700" b="1" kern="1200" dirty="0"/>
            <a:t>Communicate GSTR 1 to recipient in GSTR 2A on real time basis</a:t>
          </a:r>
        </a:p>
        <a:p>
          <a:pPr marL="0" lvl="0" indent="0" algn="ctr" defTabSz="755650">
            <a:lnSpc>
              <a:spcPct val="90000"/>
            </a:lnSpc>
            <a:spcBef>
              <a:spcPct val="0"/>
            </a:spcBef>
            <a:spcAft>
              <a:spcPct val="35000"/>
            </a:spcAft>
            <a:buNone/>
          </a:pPr>
          <a:r>
            <a:rPr lang="en-IN" sz="1700" b="1" kern="1200" dirty="0"/>
            <a:t>Recipient has five options</a:t>
          </a:r>
          <a:r>
            <a:rPr lang="en-IN" sz="1700" kern="1200" dirty="0"/>
            <a:t> which can be exercised between  11</a:t>
          </a:r>
          <a:r>
            <a:rPr lang="en-IN" sz="1700" kern="1200" baseline="30000" dirty="0"/>
            <a:t>th</a:t>
          </a:r>
          <a:r>
            <a:rPr lang="en-IN" sz="1700" kern="1200" dirty="0"/>
            <a:t> to 15</a:t>
          </a:r>
          <a:r>
            <a:rPr lang="en-IN" sz="1700" kern="1200" baseline="30000" dirty="0"/>
            <a:t>th</a:t>
          </a:r>
          <a:r>
            <a:rPr lang="en-IN" sz="1700" kern="1200" dirty="0"/>
            <a:t> </a:t>
          </a:r>
        </a:p>
      </dsp:txBody>
      <dsp:txXfrm>
        <a:off x="1913758" y="3109045"/>
        <a:ext cx="2055137" cy="2055172"/>
      </dsp:txXfrm>
    </dsp:sp>
    <dsp:sp modelId="{9265287D-5230-4020-B151-1DEEDF85174E}">
      <dsp:nvSpPr>
        <dsp:cNvPr id="0" name=""/>
        <dsp:cNvSpPr/>
      </dsp:nvSpPr>
      <dsp:spPr>
        <a:xfrm>
          <a:off x="2977435" y="544809"/>
          <a:ext cx="2906403" cy="2906452"/>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kern="1200" dirty="0"/>
            <a:t>Changes will be Communicated to supplier </a:t>
          </a:r>
        </a:p>
        <a:p>
          <a:pPr marL="0" lvl="0" indent="0" algn="ctr" defTabSz="755650">
            <a:lnSpc>
              <a:spcPct val="90000"/>
            </a:lnSpc>
            <a:spcBef>
              <a:spcPct val="0"/>
            </a:spcBef>
            <a:spcAft>
              <a:spcPct val="35000"/>
            </a:spcAft>
            <a:buNone/>
          </a:pPr>
          <a:r>
            <a:rPr lang="en-IN" sz="1700" kern="1200" dirty="0"/>
            <a:t>Supplier can either accept or reject such changes</a:t>
          </a:r>
        </a:p>
      </dsp:txBody>
      <dsp:txXfrm>
        <a:off x="3403068" y="970449"/>
        <a:ext cx="2055137" cy="2055172"/>
      </dsp:txXfrm>
    </dsp:sp>
    <dsp:sp modelId="{2859A999-0401-4B9B-9966-032AACABF74C}">
      <dsp:nvSpPr>
        <dsp:cNvPr id="0" name=""/>
        <dsp:cNvSpPr/>
      </dsp:nvSpPr>
      <dsp:spPr>
        <a:xfrm>
          <a:off x="4465561" y="2683405"/>
          <a:ext cx="2906403" cy="2906452"/>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kern="1200" dirty="0"/>
            <a:t>The return filed u/s 37 shall stand amended to the extent of such acceptance or rejection.</a:t>
          </a:r>
        </a:p>
      </dsp:txBody>
      <dsp:txXfrm>
        <a:off x="4891194" y="3109045"/>
        <a:ext cx="2055137" cy="2055172"/>
      </dsp:txXfrm>
    </dsp:sp>
    <dsp:sp modelId="{1561054A-27D1-4DB2-AC76-0EB4665CD970}">
      <dsp:nvSpPr>
        <dsp:cNvPr id="0" name=""/>
        <dsp:cNvSpPr/>
      </dsp:nvSpPr>
      <dsp:spPr>
        <a:xfrm>
          <a:off x="5954871" y="544809"/>
          <a:ext cx="2906403" cy="2906452"/>
        </a:xfrm>
        <a:prstGeom prst="ellipse">
          <a:avLst/>
        </a:prstGeom>
        <a:solidFill>
          <a:schemeClr val="accent6">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kern="1200" dirty="0">
              <a:solidFill>
                <a:prstClr val="black"/>
              </a:solidFill>
              <a:latin typeface="Calibri" panose="020F0502020204030204"/>
              <a:ea typeface="+mn-ea"/>
              <a:cs typeface="+mn-cs"/>
            </a:rPr>
            <a:t>If the details filed remains unmatched u/s 42 or 43,</a:t>
          </a:r>
          <a:r>
            <a:rPr lang="en-IN" sz="1700" kern="1200" dirty="0"/>
            <a:t> shall be rectified upon discovery of any such errors or omissions:</a:t>
          </a:r>
        </a:p>
      </dsp:txBody>
      <dsp:txXfrm>
        <a:off x="6380504" y="970449"/>
        <a:ext cx="2055137" cy="2055172"/>
      </dsp:txXfrm>
    </dsp:sp>
    <dsp:sp modelId="{78BEC101-47CE-430D-A7F5-2B4E141948CA}">
      <dsp:nvSpPr>
        <dsp:cNvPr id="0" name=""/>
        <dsp:cNvSpPr/>
      </dsp:nvSpPr>
      <dsp:spPr>
        <a:xfrm>
          <a:off x="7442996" y="2683405"/>
          <a:ext cx="2906403" cy="2906452"/>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kern="1200"/>
            <a:t>If not </a:t>
          </a:r>
          <a:r>
            <a:rPr lang="en-IN" sz="1700" kern="1200" dirty="0"/>
            <a:t>rectified, pay tax and interest, if any, in case of any short payment of tax on account of such error or omission.</a:t>
          </a:r>
        </a:p>
      </dsp:txBody>
      <dsp:txXfrm>
        <a:off x="7868629" y="3109045"/>
        <a:ext cx="2055137" cy="2055172"/>
      </dsp:txXfrm>
    </dsp:sp>
    <dsp:sp modelId="{F62221CC-4088-4BEC-AF50-245A38DB8C12}">
      <dsp:nvSpPr>
        <dsp:cNvPr id="0" name=""/>
        <dsp:cNvSpPr/>
      </dsp:nvSpPr>
      <dsp:spPr>
        <a:xfrm>
          <a:off x="8932306" y="544809"/>
          <a:ext cx="2906403" cy="2906452"/>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n-IN" sz="1700" b="1" kern="1200" dirty="0"/>
            <a:t>No rectification after </a:t>
          </a:r>
          <a:r>
            <a:rPr lang="en-IN" sz="1700" kern="1200" dirty="0"/>
            <a:t>Fling of </a:t>
          </a:r>
          <a:r>
            <a:rPr lang="en-IN" sz="1700" b="1" kern="1200" dirty="0"/>
            <a:t>annual return or</a:t>
          </a:r>
          <a:r>
            <a:rPr lang="en-IN" sz="1700" kern="1200" dirty="0"/>
            <a:t> furnishing return for the month of September of the next year  </a:t>
          </a:r>
          <a:r>
            <a:rPr lang="en-IN" sz="1700" b="1" kern="1200" dirty="0"/>
            <a:t>WIE</a:t>
          </a:r>
        </a:p>
      </dsp:txBody>
      <dsp:txXfrm>
        <a:off x="9357939" y="970449"/>
        <a:ext cx="2055137" cy="20551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725F5F-8B83-423B-9A7C-BB86AEB79AD5}">
      <dsp:nvSpPr>
        <dsp:cNvPr id="0" name=""/>
        <dsp:cNvSpPr/>
      </dsp:nvSpPr>
      <dsp:spPr>
        <a:xfrm>
          <a:off x="0" y="558470"/>
          <a:ext cx="2906403" cy="2906452"/>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en-IN" sz="2200" kern="1200" dirty="0"/>
            <a:t>In case  of extension of date – GSTR 3B needs to be filed.</a:t>
          </a:r>
        </a:p>
      </dsp:txBody>
      <dsp:txXfrm>
        <a:off x="425633" y="984110"/>
        <a:ext cx="2055137" cy="2055172"/>
      </dsp:txXfrm>
    </dsp:sp>
    <dsp:sp modelId="{55EAA3FB-FC96-4544-8EC6-A33F12BD3E58}">
      <dsp:nvSpPr>
        <dsp:cNvPr id="0" name=""/>
        <dsp:cNvSpPr/>
      </dsp:nvSpPr>
      <dsp:spPr>
        <a:xfrm>
          <a:off x="1488125" y="2683405"/>
          <a:ext cx="2906403" cy="2906452"/>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GSTR-1 need to be even though no business during the tax period</a:t>
          </a:r>
          <a:endParaRPr lang="en-IN" sz="2200" kern="1200" dirty="0"/>
        </a:p>
      </dsp:txBody>
      <dsp:txXfrm>
        <a:off x="1913758" y="3109045"/>
        <a:ext cx="2055137" cy="2055172"/>
      </dsp:txXfrm>
    </dsp:sp>
    <dsp:sp modelId="{9265287D-5230-4020-B151-1DEEDF85174E}">
      <dsp:nvSpPr>
        <dsp:cNvPr id="0" name=""/>
        <dsp:cNvSpPr/>
      </dsp:nvSpPr>
      <dsp:spPr>
        <a:xfrm>
          <a:off x="2977435" y="544809"/>
          <a:ext cx="2906403" cy="2906452"/>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GSTR-1 can be prepared in online and offline</a:t>
          </a:r>
          <a:endParaRPr lang="en-IN" sz="2200" kern="1200" dirty="0"/>
        </a:p>
      </dsp:txBody>
      <dsp:txXfrm>
        <a:off x="3403068" y="970449"/>
        <a:ext cx="2055137" cy="2055172"/>
      </dsp:txXfrm>
    </dsp:sp>
    <dsp:sp modelId="{2859A999-0401-4B9B-9966-032AACABF74C}">
      <dsp:nvSpPr>
        <dsp:cNvPr id="0" name=""/>
        <dsp:cNvSpPr/>
      </dsp:nvSpPr>
      <dsp:spPr>
        <a:xfrm>
          <a:off x="4465561" y="2683405"/>
          <a:ext cx="2906403" cy="2906452"/>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Tax payer should have active DSC for filing</a:t>
          </a:r>
          <a:endParaRPr lang="en-IN" sz="2200" kern="1200" dirty="0"/>
        </a:p>
      </dsp:txBody>
      <dsp:txXfrm>
        <a:off x="4891194" y="3109045"/>
        <a:ext cx="2055137" cy="2055172"/>
      </dsp:txXfrm>
    </dsp:sp>
    <dsp:sp modelId="{1561054A-27D1-4DB2-AC76-0EB4665CD970}">
      <dsp:nvSpPr>
        <dsp:cNvPr id="0" name=""/>
        <dsp:cNvSpPr/>
      </dsp:nvSpPr>
      <dsp:spPr>
        <a:xfrm>
          <a:off x="5954871" y="544809"/>
          <a:ext cx="2906403" cy="2906452"/>
        </a:xfrm>
        <a:prstGeom prst="ellipse">
          <a:avLst/>
        </a:prstGeom>
        <a:solidFill>
          <a:schemeClr val="accent6">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One invoice – one POS</a:t>
          </a:r>
          <a:endParaRPr lang="en-IN" sz="2200" kern="1200" dirty="0"/>
        </a:p>
      </dsp:txBody>
      <dsp:txXfrm>
        <a:off x="6380504" y="970449"/>
        <a:ext cx="2055137" cy="2055172"/>
      </dsp:txXfrm>
    </dsp:sp>
    <dsp:sp modelId="{78BEC101-47CE-430D-A7F5-2B4E141948CA}">
      <dsp:nvSpPr>
        <dsp:cNvPr id="0" name=""/>
        <dsp:cNvSpPr/>
      </dsp:nvSpPr>
      <dsp:spPr>
        <a:xfrm>
          <a:off x="7442996" y="2683405"/>
          <a:ext cx="2906403" cy="2906452"/>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dirty="0"/>
            <a:t>Separate invoice for RCM – to be displayed and not considered for tax liability.</a:t>
          </a:r>
        </a:p>
      </dsp:txBody>
      <dsp:txXfrm>
        <a:off x="7868629" y="3109045"/>
        <a:ext cx="2055137" cy="2055172"/>
      </dsp:txXfrm>
    </dsp:sp>
    <dsp:sp modelId="{F62221CC-4088-4BEC-AF50-245A38DB8C12}">
      <dsp:nvSpPr>
        <dsp:cNvPr id="0" name=""/>
        <dsp:cNvSpPr/>
      </dsp:nvSpPr>
      <dsp:spPr>
        <a:xfrm>
          <a:off x="8932306" y="544809"/>
          <a:ext cx="2906403" cy="2906452"/>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en-US" sz="2200" b="0" kern="1200" dirty="0"/>
            <a:t>Values to be declared up to 2 decimals.</a:t>
          </a:r>
          <a:endParaRPr lang="en-IN" sz="2200" b="0" kern="1200" dirty="0"/>
        </a:p>
      </dsp:txBody>
      <dsp:txXfrm>
        <a:off x="9357939" y="970449"/>
        <a:ext cx="2055137" cy="205517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13C8D7-EF57-47E6-A069-C9ED8C6B8B09}">
      <dsp:nvSpPr>
        <dsp:cNvPr id="0" name=""/>
        <dsp:cNvSpPr/>
      </dsp:nvSpPr>
      <dsp:spPr>
        <a:xfrm>
          <a:off x="0" y="0"/>
          <a:ext cx="117763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446748-1E05-4A96-8A4D-57E31EDD7A84}">
      <dsp:nvSpPr>
        <dsp:cNvPr id="0" name=""/>
        <dsp:cNvSpPr/>
      </dsp:nvSpPr>
      <dsp:spPr>
        <a:xfrm>
          <a:off x="0" y="0"/>
          <a:ext cx="11776364" cy="723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Businesses that generate a </a:t>
          </a:r>
          <a:r>
            <a:rPr lang="en-IN" sz="1800" b="1" i="1" kern="1200"/>
            <a:t>large number of invoices </a:t>
          </a:r>
          <a:r>
            <a:rPr lang="en-IN" sz="1800" kern="1200"/>
            <a:t>in a tax period may find it cumbersome to upload invoices one-by-one.</a:t>
          </a:r>
        </a:p>
      </dsp:txBody>
      <dsp:txXfrm>
        <a:off x="0" y="0"/>
        <a:ext cx="11776364" cy="723203"/>
      </dsp:txXfrm>
    </dsp:sp>
    <dsp:sp modelId="{9FF496ED-73A6-484C-9DB7-FA70FB4F5D18}">
      <dsp:nvSpPr>
        <dsp:cNvPr id="0" name=""/>
        <dsp:cNvSpPr/>
      </dsp:nvSpPr>
      <dsp:spPr>
        <a:xfrm>
          <a:off x="0" y="723203"/>
          <a:ext cx="117763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048A12-7790-46BB-A4DB-5808A3529248}">
      <dsp:nvSpPr>
        <dsp:cNvPr id="0" name=""/>
        <dsp:cNvSpPr/>
      </dsp:nvSpPr>
      <dsp:spPr>
        <a:xfrm>
          <a:off x="0" y="723203"/>
          <a:ext cx="11776364" cy="723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Not only that, it will become a </a:t>
          </a:r>
          <a:r>
            <a:rPr lang="en-IN" sz="1800" b="1" i="1" kern="1200"/>
            <a:t>time-consuming activity </a:t>
          </a:r>
          <a:r>
            <a:rPr lang="en-IN" sz="1800" kern="1200"/>
            <a:t>with a cost implication. </a:t>
          </a:r>
        </a:p>
      </dsp:txBody>
      <dsp:txXfrm>
        <a:off x="0" y="723203"/>
        <a:ext cx="11776364" cy="723203"/>
      </dsp:txXfrm>
    </dsp:sp>
    <dsp:sp modelId="{DC732290-8CD9-479A-B6C4-5F83C8730895}">
      <dsp:nvSpPr>
        <dsp:cNvPr id="0" name=""/>
        <dsp:cNvSpPr/>
      </dsp:nvSpPr>
      <dsp:spPr>
        <a:xfrm>
          <a:off x="0" y="1446407"/>
          <a:ext cx="117763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C73DAE-97EB-4023-80EE-9F65A086FBF8}">
      <dsp:nvSpPr>
        <dsp:cNvPr id="0" name=""/>
        <dsp:cNvSpPr/>
      </dsp:nvSpPr>
      <dsp:spPr>
        <a:xfrm>
          <a:off x="0" y="1446407"/>
          <a:ext cx="11776364" cy="723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dirty="0"/>
            <a:t>Therefore, to facilitate the upload of invoices in bulk, Goods and Service Tax Network (GSTN) provides Returns Offline tool for Returns in which a </a:t>
          </a:r>
          <a:r>
            <a:rPr lang="en-IN" sz="1800" b="1" i="1" kern="1200" dirty="0"/>
            <a:t>taxpayer can add up to 19,000 line items </a:t>
          </a:r>
          <a:r>
            <a:rPr lang="en-IN" sz="1800" kern="1200" dirty="0"/>
            <a:t>in the offline mode and upload them in one go. </a:t>
          </a:r>
        </a:p>
      </dsp:txBody>
      <dsp:txXfrm>
        <a:off x="0" y="1446407"/>
        <a:ext cx="11776364" cy="723203"/>
      </dsp:txXfrm>
    </dsp:sp>
    <dsp:sp modelId="{9B5DCFBC-BB74-4459-8255-D79D964DF014}">
      <dsp:nvSpPr>
        <dsp:cNvPr id="0" name=""/>
        <dsp:cNvSpPr/>
      </dsp:nvSpPr>
      <dsp:spPr>
        <a:xfrm>
          <a:off x="0" y="2169611"/>
          <a:ext cx="117763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AA9864-9E02-49B4-8D03-BF24F5C2F918}">
      <dsp:nvSpPr>
        <dsp:cNvPr id="0" name=""/>
        <dsp:cNvSpPr/>
      </dsp:nvSpPr>
      <dsp:spPr>
        <a:xfrm>
          <a:off x="0" y="2169611"/>
          <a:ext cx="11776364" cy="723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dirty="0"/>
            <a:t>In case a taxpayer has more invoice data, they can use the Returns Offline tool </a:t>
          </a:r>
          <a:r>
            <a:rPr lang="en-IN" sz="1800" b="1" i="1" kern="1200" dirty="0"/>
            <a:t>multiple times to upload </a:t>
          </a:r>
          <a:r>
            <a:rPr lang="en-IN" sz="1800" kern="1200" dirty="0"/>
            <a:t>the same</a:t>
          </a:r>
        </a:p>
      </dsp:txBody>
      <dsp:txXfrm>
        <a:off x="0" y="2169611"/>
        <a:ext cx="11776364" cy="72320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AA2863-D0B8-4C51-85A4-A2B6DF66B739}">
      <dsp:nvSpPr>
        <dsp:cNvPr id="0" name=""/>
        <dsp:cNvSpPr/>
      </dsp:nvSpPr>
      <dsp:spPr>
        <a:xfrm>
          <a:off x="0" y="34827"/>
          <a:ext cx="11776364"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N" sz="2700" b="1" kern="1200"/>
            <a:t>System Requirement</a:t>
          </a:r>
          <a:endParaRPr lang="en-IN" sz="2700" kern="1200"/>
        </a:p>
      </dsp:txBody>
      <dsp:txXfrm>
        <a:off x="31613" y="66440"/>
        <a:ext cx="11713138" cy="584369"/>
      </dsp:txXfrm>
    </dsp:sp>
    <dsp:sp modelId="{9D085533-B737-48F4-858F-F1B6D23F20EA}">
      <dsp:nvSpPr>
        <dsp:cNvPr id="0" name=""/>
        <dsp:cNvSpPr/>
      </dsp:nvSpPr>
      <dsp:spPr>
        <a:xfrm>
          <a:off x="0" y="682422"/>
          <a:ext cx="11776364" cy="1676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3900"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IN" sz="2100" b="1" kern="1200" dirty="0"/>
            <a:t>Windows </a:t>
          </a:r>
          <a:r>
            <a:rPr lang="en-IN" sz="2100" kern="1200" dirty="0"/>
            <a:t>OS 7.0 and above  </a:t>
          </a:r>
        </a:p>
        <a:p>
          <a:pPr marL="228600" lvl="1" indent="-228600" algn="l" defTabSz="933450">
            <a:lnSpc>
              <a:spcPct val="90000"/>
            </a:lnSpc>
            <a:spcBef>
              <a:spcPct val="0"/>
            </a:spcBef>
            <a:spcAft>
              <a:spcPct val="20000"/>
            </a:spcAft>
            <a:buChar char="•"/>
          </a:pPr>
          <a:r>
            <a:rPr lang="en-IN" sz="2100" b="1" kern="1200" dirty="0"/>
            <a:t>Microsoft Office </a:t>
          </a:r>
          <a:r>
            <a:rPr lang="en-IN" sz="2100" kern="1200" dirty="0"/>
            <a:t>Excel 2007 and above, if you plan to use Excel to enter data first and then import the same in the Tool. If you can import data in csv format from another accounting software, as given along with Tool in the Zip file of Tool, you do NOT need Excel. </a:t>
          </a:r>
        </a:p>
        <a:p>
          <a:pPr marL="228600" lvl="1" indent="-228600" algn="l" defTabSz="933450">
            <a:lnSpc>
              <a:spcPct val="90000"/>
            </a:lnSpc>
            <a:spcBef>
              <a:spcPct val="0"/>
            </a:spcBef>
            <a:spcAft>
              <a:spcPct val="20000"/>
            </a:spcAft>
            <a:buChar char="•"/>
          </a:pPr>
          <a:r>
            <a:rPr lang="en-IN" sz="2100" kern="1200" dirty="0"/>
            <a:t>It is highly recommended that </a:t>
          </a:r>
          <a:r>
            <a:rPr lang="en-IN" sz="2100" b="1" kern="1200" dirty="0"/>
            <a:t>Internet Explorer 10+ </a:t>
          </a:r>
          <a:r>
            <a:rPr lang="en-IN" sz="2100" kern="1200" dirty="0"/>
            <a:t>is installed on your system. </a:t>
          </a:r>
        </a:p>
      </dsp:txBody>
      <dsp:txXfrm>
        <a:off x="0" y="682422"/>
        <a:ext cx="11776364" cy="167669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2BC03-0E2C-4C09-9CEA-A5007C654A30}">
      <dsp:nvSpPr>
        <dsp:cNvPr id="0" name=""/>
        <dsp:cNvSpPr/>
      </dsp:nvSpPr>
      <dsp:spPr>
        <a:xfrm rot="5400000">
          <a:off x="550029" y="2172215"/>
          <a:ext cx="1650454" cy="2746319"/>
        </a:xfrm>
        <a:prstGeom prst="corner">
          <a:avLst>
            <a:gd name="adj1" fmla="val 16120"/>
            <a:gd name="adj2" fmla="val 161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78BC2E-8619-4E59-80EE-8C56DE8F7508}">
      <dsp:nvSpPr>
        <dsp:cNvPr id="0" name=""/>
        <dsp:cNvSpPr/>
      </dsp:nvSpPr>
      <dsp:spPr>
        <a:xfrm>
          <a:off x="274527" y="2992773"/>
          <a:ext cx="2479392" cy="2173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kern="1200" dirty="0"/>
            <a:t> 1</a:t>
          </a:r>
        </a:p>
        <a:p>
          <a:pPr marL="228600" lvl="1" indent="-228600" algn="l" defTabSz="1066800">
            <a:lnSpc>
              <a:spcPct val="90000"/>
            </a:lnSpc>
            <a:spcBef>
              <a:spcPct val="0"/>
            </a:spcBef>
            <a:spcAft>
              <a:spcPct val="15000"/>
            </a:spcAft>
            <a:buChar char="•"/>
          </a:pPr>
          <a:r>
            <a:rPr lang="en-US" sz="2400" kern="1200"/>
            <a:t>Manual </a:t>
          </a:r>
          <a:r>
            <a:rPr lang="en-US" sz="2400" kern="1200" dirty="0"/>
            <a:t>Entry of Invoice data</a:t>
          </a:r>
        </a:p>
      </dsp:txBody>
      <dsp:txXfrm>
        <a:off x="274527" y="2992773"/>
        <a:ext cx="2479392" cy="2173333"/>
      </dsp:txXfrm>
    </dsp:sp>
    <dsp:sp modelId="{110D884B-6FD5-4227-836E-961E993EC452}">
      <dsp:nvSpPr>
        <dsp:cNvPr id="0" name=""/>
        <dsp:cNvSpPr/>
      </dsp:nvSpPr>
      <dsp:spPr>
        <a:xfrm>
          <a:off x="2286110" y="1970028"/>
          <a:ext cx="467809" cy="467809"/>
        </a:xfrm>
        <a:prstGeom prst="triangle">
          <a:avLst>
            <a:gd name="adj" fmla="val 10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DCD354-FD8B-4C1F-9DF7-1123993013B3}">
      <dsp:nvSpPr>
        <dsp:cNvPr id="0" name=""/>
        <dsp:cNvSpPr/>
      </dsp:nvSpPr>
      <dsp:spPr>
        <a:xfrm rot="5400000">
          <a:off x="3585290" y="1421136"/>
          <a:ext cx="1650454" cy="2746319"/>
        </a:xfrm>
        <a:prstGeom prst="corner">
          <a:avLst>
            <a:gd name="adj1" fmla="val 16120"/>
            <a:gd name="adj2" fmla="val 161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36A0F7-A742-4E4E-857A-6D77BACC839C}">
      <dsp:nvSpPr>
        <dsp:cNvPr id="0" name=""/>
        <dsp:cNvSpPr/>
      </dsp:nvSpPr>
      <dsp:spPr>
        <a:xfrm>
          <a:off x="3309788" y="2241694"/>
          <a:ext cx="2479392" cy="2173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kern="1200" dirty="0"/>
            <a:t>2</a:t>
          </a:r>
        </a:p>
        <a:p>
          <a:pPr marL="228600" lvl="1" indent="-228600" algn="l" defTabSz="1066800">
            <a:lnSpc>
              <a:spcPct val="90000"/>
            </a:lnSpc>
            <a:spcBef>
              <a:spcPct val="0"/>
            </a:spcBef>
            <a:spcAft>
              <a:spcPct val="15000"/>
            </a:spcAft>
            <a:buChar char="•"/>
          </a:pPr>
          <a:r>
            <a:rPr lang="en-US" sz="2400" kern="1200" dirty="0"/>
            <a:t>Import all sections Excel Workbook consisting of multiple work sheets</a:t>
          </a:r>
        </a:p>
      </dsp:txBody>
      <dsp:txXfrm>
        <a:off x="3309788" y="2241694"/>
        <a:ext cx="2479392" cy="2173333"/>
      </dsp:txXfrm>
    </dsp:sp>
    <dsp:sp modelId="{CC09F7CC-48D9-47B0-811A-E04131B8D3F5}">
      <dsp:nvSpPr>
        <dsp:cNvPr id="0" name=""/>
        <dsp:cNvSpPr/>
      </dsp:nvSpPr>
      <dsp:spPr>
        <a:xfrm>
          <a:off x="5321371" y="1218949"/>
          <a:ext cx="467809" cy="467809"/>
        </a:xfrm>
        <a:prstGeom prst="triangle">
          <a:avLst>
            <a:gd name="adj" fmla="val 100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494760-FD4E-4AD3-ADFB-FA982A67E427}">
      <dsp:nvSpPr>
        <dsp:cNvPr id="0" name=""/>
        <dsp:cNvSpPr/>
      </dsp:nvSpPr>
      <dsp:spPr>
        <a:xfrm rot="5400000">
          <a:off x="6620551" y="670058"/>
          <a:ext cx="1650454" cy="2746319"/>
        </a:xfrm>
        <a:prstGeom prst="corner">
          <a:avLst>
            <a:gd name="adj1" fmla="val 16120"/>
            <a:gd name="adj2" fmla="val 161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DD9036-B7E3-42EF-8E43-448AAE0F91AC}">
      <dsp:nvSpPr>
        <dsp:cNvPr id="0" name=""/>
        <dsp:cNvSpPr/>
      </dsp:nvSpPr>
      <dsp:spPr>
        <a:xfrm>
          <a:off x="6345049" y="1490616"/>
          <a:ext cx="2479392" cy="2173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kern="1200" dirty="0"/>
            <a:t>3</a:t>
          </a:r>
        </a:p>
        <a:p>
          <a:pPr marL="228600" lvl="1" indent="-228600" algn="l" defTabSz="1066800">
            <a:lnSpc>
              <a:spcPct val="90000"/>
            </a:lnSpc>
            <a:spcBef>
              <a:spcPct val="0"/>
            </a:spcBef>
            <a:spcAft>
              <a:spcPct val="15000"/>
            </a:spcAft>
            <a:buChar char="•"/>
          </a:pPr>
          <a:r>
            <a:rPr lang="en-US" sz="2400" kern="1200" dirty="0"/>
            <a:t>Copy and Paste from excel work book</a:t>
          </a:r>
        </a:p>
      </dsp:txBody>
      <dsp:txXfrm>
        <a:off x="6345049" y="1490616"/>
        <a:ext cx="2479392" cy="2173333"/>
      </dsp:txXfrm>
    </dsp:sp>
    <dsp:sp modelId="{06196D74-059D-467D-A77B-2DBD99456D84}">
      <dsp:nvSpPr>
        <dsp:cNvPr id="0" name=""/>
        <dsp:cNvSpPr/>
      </dsp:nvSpPr>
      <dsp:spPr>
        <a:xfrm>
          <a:off x="8356632" y="467871"/>
          <a:ext cx="467809" cy="467809"/>
        </a:xfrm>
        <a:prstGeom prst="triangle">
          <a:avLst>
            <a:gd name="adj" fmla="val 10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204D34-3745-41EC-BEFD-8528BBDBAC70}">
      <dsp:nvSpPr>
        <dsp:cNvPr id="0" name=""/>
        <dsp:cNvSpPr/>
      </dsp:nvSpPr>
      <dsp:spPr>
        <a:xfrm rot="5400000">
          <a:off x="9655812" y="-81019"/>
          <a:ext cx="1650454" cy="2746319"/>
        </a:xfrm>
        <a:prstGeom prst="corner">
          <a:avLst>
            <a:gd name="adj1" fmla="val 16120"/>
            <a:gd name="adj2" fmla="val 161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DE407B-B45E-462E-B234-006C313C21E7}">
      <dsp:nvSpPr>
        <dsp:cNvPr id="0" name=""/>
        <dsp:cNvSpPr/>
      </dsp:nvSpPr>
      <dsp:spPr>
        <a:xfrm>
          <a:off x="9380310" y="739538"/>
          <a:ext cx="2479392" cy="2173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kern="1200" dirty="0"/>
            <a:t>4</a:t>
          </a:r>
        </a:p>
        <a:p>
          <a:pPr marL="228600" lvl="1" indent="-228600" algn="l" defTabSz="1066800">
            <a:lnSpc>
              <a:spcPct val="90000"/>
            </a:lnSpc>
            <a:spcBef>
              <a:spcPct val="0"/>
            </a:spcBef>
            <a:spcAft>
              <a:spcPct val="15000"/>
            </a:spcAft>
            <a:buChar char="•"/>
          </a:pPr>
          <a:r>
            <a:rPr lang="en-US" sz="2400" kern="1200"/>
            <a:t>Import </a:t>
          </a:r>
          <a:r>
            <a:rPr lang="en-US" sz="2400" kern="1200" dirty="0"/>
            <a:t>the .csv  files</a:t>
          </a:r>
        </a:p>
      </dsp:txBody>
      <dsp:txXfrm>
        <a:off x="9380310" y="739538"/>
        <a:ext cx="2479392" cy="217333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4.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6.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942E5D-3F8A-495E-A30D-BEDA188477C8}" type="datetimeFigureOut">
              <a:rPr lang="en-IN" smtClean="0"/>
              <a:t>10-09-2017</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174B7B-7AE1-45AB-8165-B12229EE9AEC}" type="slidenum">
              <a:rPr lang="en-IN" smtClean="0"/>
              <a:t>‹#›</a:t>
            </a:fld>
            <a:endParaRPr lang="en-IN"/>
          </a:p>
        </p:txBody>
      </p:sp>
    </p:spTree>
    <p:extLst>
      <p:ext uri="{BB962C8B-B14F-4D97-AF65-F5344CB8AC3E}">
        <p14:creationId xmlns:p14="http://schemas.microsoft.com/office/powerpoint/2010/main" val="2889502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617502D-FA8C-4785-849E-B8B9708B2063}" type="slidenum">
              <a:rPr lang="en-IN" smtClean="0"/>
              <a:t>1</a:t>
            </a:fld>
            <a:endParaRPr lang="en-IN"/>
          </a:p>
        </p:txBody>
      </p:sp>
      <p:sp>
        <p:nvSpPr>
          <p:cNvPr id="5" name="Footer Placeholder 4">
            <a:extLst>
              <a:ext uri="{FF2B5EF4-FFF2-40B4-BE49-F238E27FC236}">
                <a16:creationId xmlns:a16="http://schemas.microsoft.com/office/drawing/2014/main" id="{E0E90350-B3D1-4B93-B81A-045D251AC769}"/>
              </a:ext>
            </a:extLst>
          </p:cNvPr>
          <p:cNvSpPr>
            <a:spLocks noGrp="1"/>
          </p:cNvSpPr>
          <p:nvPr>
            <p:ph type="ftr" sz="quarter" idx="11"/>
          </p:nvPr>
        </p:nvSpPr>
        <p:spPr/>
        <p:txBody>
          <a:bodyPr/>
          <a:lstStyle/>
          <a:p>
            <a:r>
              <a:rPr lang="en-IN"/>
              <a:t>By CA Prakash N</a:t>
            </a:r>
          </a:p>
        </p:txBody>
      </p:sp>
    </p:spTree>
    <p:extLst>
      <p:ext uri="{BB962C8B-B14F-4D97-AF65-F5344CB8AC3E}">
        <p14:creationId xmlns:p14="http://schemas.microsoft.com/office/powerpoint/2010/main" val="2579641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IN" dirty="0"/>
          </a:p>
        </p:txBody>
      </p:sp>
      <p:sp>
        <p:nvSpPr>
          <p:cNvPr id="4" name="Slide Number Placeholder 3"/>
          <p:cNvSpPr>
            <a:spLocks noGrp="1"/>
          </p:cNvSpPr>
          <p:nvPr>
            <p:ph type="sldNum" sz="quarter" idx="10"/>
          </p:nvPr>
        </p:nvSpPr>
        <p:spPr/>
        <p:txBody>
          <a:bodyPr/>
          <a:lstStyle/>
          <a:p>
            <a:fld id="{7617502D-FA8C-4785-849E-B8B9708B2063}" type="slidenum">
              <a:rPr lang="en-IN" smtClean="0"/>
              <a:pPr/>
              <a:t>10</a:t>
            </a:fld>
            <a:endParaRPr lang="en-IN"/>
          </a:p>
        </p:txBody>
      </p:sp>
      <p:sp>
        <p:nvSpPr>
          <p:cNvPr id="5" name="Footer Placeholder 4">
            <a:extLst>
              <a:ext uri="{FF2B5EF4-FFF2-40B4-BE49-F238E27FC236}">
                <a16:creationId xmlns:a16="http://schemas.microsoft.com/office/drawing/2014/main" id="{DCD3C580-7573-44CC-8295-E8BF0F389136}"/>
              </a:ext>
            </a:extLst>
          </p:cNvPr>
          <p:cNvSpPr>
            <a:spLocks noGrp="1"/>
          </p:cNvSpPr>
          <p:nvPr>
            <p:ph type="ftr" sz="quarter" idx="11"/>
          </p:nvPr>
        </p:nvSpPr>
        <p:spPr/>
        <p:txBody>
          <a:bodyPr/>
          <a:lstStyle/>
          <a:p>
            <a:r>
              <a:rPr lang="en-IN"/>
              <a:t>By CA Prakash N</a:t>
            </a:r>
          </a:p>
        </p:txBody>
      </p:sp>
    </p:spTree>
    <p:extLst>
      <p:ext uri="{BB962C8B-B14F-4D97-AF65-F5344CB8AC3E}">
        <p14:creationId xmlns:p14="http://schemas.microsoft.com/office/powerpoint/2010/main" val="3212748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14</a:t>
            </a:fld>
            <a:endParaRPr lang="en-IN"/>
          </a:p>
        </p:txBody>
      </p:sp>
    </p:spTree>
    <p:extLst>
      <p:ext uri="{BB962C8B-B14F-4D97-AF65-F5344CB8AC3E}">
        <p14:creationId xmlns:p14="http://schemas.microsoft.com/office/powerpoint/2010/main" val="1066736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15</a:t>
            </a:fld>
            <a:endParaRPr lang="en-IN"/>
          </a:p>
        </p:txBody>
      </p:sp>
    </p:spTree>
    <p:extLst>
      <p:ext uri="{BB962C8B-B14F-4D97-AF65-F5344CB8AC3E}">
        <p14:creationId xmlns:p14="http://schemas.microsoft.com/office/powerpoint/2010/main" val="29654908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16</a:t>
            </a:fld>
            <a:endParaRPr lang="en-IN"/>
          </a:p>
        </p:txBody>
      </p:sp>
    </p:spTree>
    <p:extLst>
      <p:ext uri="{BB962C8B-B14F-4D97-AF65-F5344CB8AC3E}">
        <p14:creationId xmlns:p14="http://schemas.microsoft.com/office/powerpoint/2010/main" val="29654908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17</a:t>
            </a:fld>
            <a:endParaRPr lang="en-IN"/>
          </a:p>
        </p:txBody>
      </p:sp>
    </p:spTree>
    <p:extLst>
      <p:ext uri="{BB962C8B-B14F-4D97-AF65-F5344CB8AC3E}">
        <p14:creationId xmlns:p14="http://schemas.microsoft.com/office/powerpoint/2010/main" val="29654908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18</a:t>
            </a:fld>
            <a:endParaRPr lang="en-IN"/>
          </a:p>
        </p:txBody>
      </p:sp>
    </p:spTree>
    <p:extLst>
      <p:ext uri="{BB962C8B-B14F-4D97-AF65-F5344CB8AC3E}">
        <p14:creationId xmlns:p14="http://schemas.microsoft.com/office/powerpoint/2010/main" val="2059245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19</a:t>
            </a:fld>
            <a:endParaRPr lang="en-IN"/>
          </a:p>
        </p:txBody>
      </p:sp>
    </p:spTree>
    <p:extLst>
      <p:ext uri="{BB962C8B-B14F-4D97-AF65-F5344CB8AC3E}">
        <p14:creationId xmlns:p14="http://schemas.microsoft.com/office/powerpoint/2010/main" val="2669585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20</a:t>
            </a:fld>
            <a:endParaRPr lang="en-IN"/>
          </a:p>
        </p:txBody>
      </p:sp>
    </p:spTree>
    <p:extLst>
      <p:ext uri="{BB962C8B-B14F-4D97-AF65-F5344CB8AC3E}">
        <p14:creationId xmlns:p14="http://schemas.microsoft.com/office/powerpoint/2010/main" val="26695858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21</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22</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617502D-FA8C-4785-849E-B8B9708B2063}" type="slidenum">
              <a:rPr lang="en-IN" smtClean="0"/>
              <a:t>2</a:t>
            </a:fld>
            <a:endParaRPr lang="en-IN"/>
          </a:p>
        </p:txBody>
      </p:sp>
      <p:sp>
        <p:nvSpPr>
          <p:cNvPr id="5" name="Footer Placeholder 4">
            <a:extLst>
              <a:ext uri="{FF2B5EF4-FFF2-40B4-BE49-F238E27FC236}">
                <a16:creationId xmlns:a16="http://schemas.microsoft.com/office/drawing/2014/main" id="{7ECD484E-645B-4718-B9BE-852636B336D4}"/>
              </a:ext>
            </a:extLst>
          </p:cNvPr>
          <p:cNvSpPr>
            <a:spLocks noGrp="1"/>
          </p:cNvSpPr>
          <p:nvPr>
            <p:ph type="ftr" sz="quarter" idx="11"/>
          </p:nvPr>
        </p:nvSpPr>
        <p:spPr/>
        <p:txBody>
          <a:bodyPr/>
          <a:lstStyle/>
          <a:p>
            <a:r>
              <a:rPr lang="en-IN"/>
              <a:t>By CA Prakash N</a:t>
            </a:r>
          </a:p>
        </p:txBody>
      </p:sp>
    </p:spTree>
    <p:extLst>
      <p:ext uri="{BB962C8B-B14F-4D97-AF65-F5344CB8AC3E}">
        <p14:creationId xmlns:p14="http://schemas.microsoft.com/office/powerpoint/2010/main" val="1974449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23</a:t>
            </a:fld>
            <a:endParaRPr lang="en-IN"/>
          </a:p>
        </p:txBody>
      </p:sp>
    </p:spTree>
    <p:extLst>
      <p:ext uri="{BB962C8B-B14F-4D97-AF65-F5344CB8AC3E}">
        <p14:creationId xmlns:p14="http://schemas.microsoft.com/office/powerpoint/2010/main" val="26695858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24</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25</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26</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27</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28</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29</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30</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31</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32</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IN" dirty="0"/>
          </a:p>
        </p:txBody>
      </p:sp>
      <p:sp>
        <p:nvSpPr>
          <p:cNvPr id="4" name="Slide Number Placeholder 3"/>
          <p:cNvSpPr>
            <a:spLocks noGrp="1"/>
          </p:cNvSpPr>
          <p:nvPr>
            <p:ph type="sldNum" sz="quarter" idx="10"/>
          </p:nvPr>
        </p:nvSpPr>
        <p:spPr/>
        <p:txBody>
          <a:bodyPr/>
          <a:lstStyle/>
          <a:p>
            <a:fld id="{7617502D-FA8C-4785-849E-B8B9708B2063}" type="slidenum">
              <a:rPr lang="en-IN" smtClean="0"/>
              <a:pPr/>
              <a:t>3</a:t>
            </a:fld>
            <a:endParaRPr lang="en-IN"/>
          </a:p>
        </p:txBody>
      </p:sp>
      <p:sp>
        <p:nvSpPr>
          <p:cNvPr id="5" name="Footer Placeholder 4">
            <a:extLst>
              <a:ext uri="{FF2B5EF4-FFF2-40B4-BE49-F238E27FC236}">
                <a16:creationId xmlns:a16="http://schemas.microsoft.com/office/drawing/2014/main" id="{DCD3C580-7573-44CC-8295-E8BF0F389136}"/>
              </a:ext>
            </a:extLst>
          </p:cNvPr>
          <p:cNvSpPr>
            <a:spLocks noGrp="1"/>
          </p:cNvSpPr>
          <p:nvPr>
            <p:ph type="ftr" sz="quarter" idx="11"/>
          </p:nvPr>
        </p:nvSpPr>
        <p:spPr/>
        <p:txBody>
          <a:bodyPr/>
          <a:lstStyle/>
          <a:p>
            <a:r>
              <a:rPr lang="en-IN"/>
              <a:t>By CA Prakash N</a:t>
            </a:r>
          </a:p>
        </p:txBody>
      </p:sp>
    </p:spTree>
    <p:extLst>
      <p:ext uri="{BB962C8B-B14F-4D97-AF65-F5344CB8AC3E}">
        <p14:creationId xmlns:p14="http://schemas.microsoft.com/office/powerpoint/2010/main" val="1824414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33</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34</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35</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36</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37</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38</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39</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40</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41</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42</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4</a:t>
            </a:fld>
            <a:endParaRPr lang="en-IN"/>
          </a:p>
        </p:txBody>
      </p:sp>
    </p:spTree>
    <p:extLst>
      <p:ext uri="{BB962C8B-B14F-4D97-AF65-F5344CB8AC3E}">
        <p14:creationId xmlns:p14="http://schemas.microsoft.com/office/powerpoint/2010/main" val="18974925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43</a:t>
            </a:fld>
            <a:endParaRPr lang="en-IN"/>
          </a:p>
        </p:txBody>
      </p:sp>
    </p:spTree>
    <p:extLst>
      <p:ext uri="{BB962C8B-B14F-4D97-AF65-F5344CB8AC3E}">
        <p14:creationId xmlns:p14="http://schemas.microsoft.com/office/powerpoint/2010/main" val="26695858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44</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45</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46</a:t>
            </a:fld>
            <a:endParaRPr lang="en-IN"/>
          </a:p>
        </p:txBody>
      </p:sp>
    </p:spTree>
    <p:extLst>
      <p:ext uri="{BB962C8B-B14F-4D97-AF65-F5344CB8AC3E}">
        <p14:creationId xmlns:p14="http://schemas.microsoft.com/office/powerpoint/2010/main" val="26695858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47</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48</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49</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50</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51</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52</a:t>
            </a:fld>
            <a:endParaRPr lang="en-IN"/>
          </a:p>
        </p:txBody>
      </p:sp>
    </p:spTree>
    <p:extLst>
      <p:ext uri="{BB962C8B-B14F-4D97-AF65-F5344CB8AC3E}">
        <p14:creationId xmlns:p14="http://schemas.microsoft.com/office/powerpoint/2010/main" val="725360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5</a:t>
            </a:fld>
            <a:endParaRPr lang="en-IN"/>
          </a:p>
        </p:txBody>
      </p:sp>
    </p:spTree>
    <p:extLst>
      <p:ext uri="{BB962C8B-B14F-4D97-AF65-F5344CB8AC3E}">
        <p14:creationId xmlns:p14="http://schemas.microsoft.com/office/powerpoint/2010/main" val="18974925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Any changes in the earlier records to be tracked additionally, </a:t>
            </a:r>
            <a:r>
              <a:rPr lang="en-US"/>
              <a:t>since no </a:t>
            </a:r>
            <a:r>
              <a:rPr lang="en-US" dirty="0"/>
              <a:t>revised returns</a:t>
            </a:r>
          </a:p>
          <a:p>
            <a:endParaRPr lang="en-IN" dirty="0"/>
          </a:p>
        </p:txBody>
      </p:sp>
      <p:sp>
        <p:nvSpPr>
          <p:cNvPr id="4" name="Header Placeholder 3"/>
          <p:cNvSpPr>
            <a:spLocks noGrp="1"/>
          </p:cNvSpPr>
          <p:nvPr>
            <p:ph type="hdr" sz="quarter" idx="10"/>
          </p:nvPr>
        </p:nvSpPr>
        <p:spPr/>
        <p:txBody>
          <a:bodyPr/>
          <a:lstStyle/>
          <a:p>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2396D4A3-95C9-426E-B663-7AD0A671F08E}" type="slidenum">
              <a:rPr lang="en-IN" smtClean="0"/>
              <a:pPr/>
              <a:t>53</a:t>
            </a:fld>
            <a:endParaRPr lang="en-IN" dirty="0"/>
          </a:p>
        </p:txBody>
      </p:sp>
    </p:spTree>
    <p:extLst>
      <p:ext uri="{BB962C8B-B14F-4D97-AF65-F5344CB8AC3E}">
        <p14:creationId xmlns:p14="http://schemas.microsoft.com/office/powerpoint/2010/main" val="41580431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Invoice TYPE : </a:t>
            </a:r>
          </a:p>
          <a:p>
            <a:r>
              <a:rPr lang="en-IN" dirty="0"/>
              <a:t>R- Regular B2B Invoices</a:t>
            </a:r>
          </a:p>
          <a:p>
            <a:r>
              <a:rPr lang="en-IN" dirty="0"/>
              <a:t>DE – Deemed Exports</a:t>
            </a:r>
          </a:p>
          <a:p>
            <a:r>
              <a:rPr lang="en-IN" dirty="0"/>
              <a:t>SEWP – SEZ Exports with payment</a:t>
            </a:r>
          </a:p>
          <a:p>
            <a:r>
              <a:rPr lang="en-IN" dirty="0"/>
              <a:t>SEWOP – SEZ exports without payment.</a:t>
            </a:r>
            <a:endParaRPr lang="en-IN" dirty="0"/>
          </a:p>
        </p:txBody>
      </p:sp>
      <p:sp>
        <p:nvSpPr>
          <p:cNvPr id="4" name="Slide Number Placeholder 3"/>
          <p:cNvSpPr>
            <a:spLocks noGrp="1"/>
          </p:cNvSpPr>
          <p:nvPr>
            <p:ph type="sldNum" sz="quarter" idx="10"/>
          </p:nvPr>
        </p:nvSpPr>
        <p:spPr/>
        <p:txBody>
          <a:bodyPr/>
          <a:lstStyle/>
          <a:p>
            <a:fld id="{52174B7B-7AE1-45AB-8165-B12229EE9AEC}" type="slidenum">
              <a:rPr lang="en-IN" smtClean="0"/>
              <a:t>101</a:t>
            </a:fld>
            <a:endParaRPr lang="en-IN"/>
          </a:p>
        </p:txBody>
      </p:sp>
    </p:spTree>
    <p:extLst>
      <p:ext uri="{BB962C8B-B14F-4D97-AF65-F5344CB8AC3E}">
        <p14:creationId xmlns:p14="http://schemas.microsoft.com/office/powerpoint/2010/main" val="7498933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idx="10"/>
          </p:nvPr>
        </p:nvSpPr>
        <p:spPr/>
        <p:txBody>
          <a:bodyPr/>
          <a:lstStyle/>
          <a:p>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2396D4A3-95C9-426E-B663-7AD0A671F08E}" type="slidenum">
              <a:rPr lang="en-IN" smtClean="0"/>
              <a:pPr/>
              <a:t>134</a:t>
            </a:fld>
            <a:endParaRPr lang="en-IN" dirty="0"/>
          </a:p>
        </p:txBody>
      </p:sp>
    </p:spTree>
    <p:extLst>
      <p:ext uri="{BB962C8B-B14F-4D97-AF65-F5344CB8AC3E}">
        <p14:creationId xmlns:p14="http://schemas.microsoft.com/office/powerpoint/2010/main" val="137169996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idx="10"/>
          </p:nvPr>
        </p:nvSpPr>
        <p:spPr/>
        <p:txBody>
          <a:bodyPr/>
          <a:lstStyle/>
          <a:p>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2396D4A3-95C9-426E-B663-7AD0A671F08E}" type="slidenum">
              <a:rPr lang="en-IN" smtClean="0"/>
              <a:pPr/>
              <a:t>136</a:t>
            </a:fld>
            <a:endParaRPr lang="en-IN" dirty="0"/>
          </a:p>
        </p:txBody>
      </p:sp>
    </p:spTree>
    <p:extLst>
      <p:ext uri="{BB962C8B-B14F-4D97-AF65-F5344CB8AC3E}">
        <p14:creationId xmlns:p14="http://schemas.microsoft.com/office/powerpoint/2010/main" val="36296303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idx="10"/>
          </p:nvPr>
        </p:nvSpPr>
        <p:spPr/>
        <p:txBody>
          <a:bodyPr/>
          <a:lstStyle/>
          <a:p>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2396D4A3-95C9-426E-B663-7AD0A671F08E}" type="slidenum">
              <a:rPr lang="en-IN" smtClean="0"/>
              <a:pPr/>
              <a:t>137</a:t>
            </a:fld>
            <a:endParaRPr lang="en-IN" dirty="0"/>
          </a:p>
        </p:txBody>
      </p:sp>
    </p:spTree>
    <p:extLst>
      <p:ext uri="{BB962C8B-B14F-4D97-AF65-F5344CB8AC3E}">
        <p14:creationId xmlns:p14="http://schemas.microsoft.com/office/powerpoint/2010/main" val="371672447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idx="10"/>
          </p:nvPr>
        </p:nvSpPr>
        <p:spPr/>
        <p:txBody>
          <a:bodyPr/>
          <a:lstStyle/>
          <a:p>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2396D4A3-95C9-426E-B663-7AD0A671F08E}" type="slidenum">
              <a:rPr lang="en-IN" smtClean="0"/>
              <a:pPr/>
              <a:t>138</a:t>
            </a:fld>
            <a:endParaRPr lang="en-IN" dirty="0"/>
          </a:p>
        </p:txBody>
      </p:sp>
    </p:spTree>
    <p:extLst>
      <p:ext uri="{BB962C8B-B14F-4D97-AF65-F5344CB8AC3E}">
        <p14:creationId xmlns:p14="http://schemas.microsoft.com/office/powerpoint/2010/main" val="31725037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52174B7B-7AE1-45AB-8165-B12229EE9AEC}" type="slidenum">
              <a:rPr lang="en-IN" smtClean="0"/>
              <a:t>145</a:t>
            </a:fld>
            <a:endParaRPr lang="en-IN"/>
          </a:p>
        </p:txBody>
      </p:sp>
    </p:spTree>
    <p:extLst>
      <p:ext uri="{BB962C8B-B14F-4D97-AF65-F5344CB8AC3E}">
        <p14:creationId xmlns:p14="http://schemas.microsoft.com/office/powerpoint/2010/main" val="1842202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6</a:t>
            </a:fld>
            <a:endParaRPr lang="en-IN"/>
          </a:p>
        </p:txBody>
      </p:sp>
    </p:spTree>
    <p:extLst>
      <p:ext uri="{BB962C8B-B14F-4D97-AF65-F5344CB8AC3E}">
        <p14:creationId xmlns:p14="http://schemas.microsoft.com/office/powerpoint/2010/main" val="1897492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7</a:t>
            </a:fld>
            <a:endParaRPr lang="en-IN"/>
          </a:p>
        </p:txBody>
      </p:sp>
    </p:spTree>
    <p:extLst>
      <p:ext uri="{BB962C8B-B14F-4D97-AF65-F5344CB8AC3E}">
        <p14:creationId xmlns:p14="http://schemas.microsoft.com/office/powerpoint/2010/main" val="1897492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8</a:t>
            </a:fld>
            <a:endParaRPr lang="en-IN"/>
          </a:p>
        </p:txBody>
      </p:sp>
    </p:spTree>
    <p:extLst>
      <p:ext uri="{BB962C8B-B14F-4D97-AF65-F5344CB8AC3E}">
        <p14:creationId xmlns:p14="http://schemas.microsoft.com/office/powerpoint/2010/main" val="1897492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Footer Placeholder 3"/>
          <p:cNvSpPr>
            <a:spLocks noGrp="1"/>
          </p:cNvSpPr>
          <p:nvPr>
            <p:ph type="ftr" sz="quarter" idx="10"/>
          </p:nvPr>
        </p:nvSpPr>
        <p:spPr/>
        <p:txBody>
          <a:bodyPr/>
          <a:lstStyle/>
          <a:p>
            <a:r>
              <a:rPr lang="en-IN"/>
              <a:t>By CA Prakash N</a:t>
            </a:r>
          </a:p>
        </p:txBody>
      </p:sp>
      <p:sp>
        <p:nvSpPr>
          <p:cNvPr id="5" name="Slide Number Placeholder 4"/>
          <p:cNvSpPr>
            <a:spLocks noGrp="1"/>
          </p:cNvSpPr>
          <p:nvPr>
            <p:ph type="sldNum" sz="quarter" idx="11"/>
          </p:nvPr>
        </p:nvSpPr>
        <p:spPr/>
        <p:txBody>
          <a:bodyPr/>
          <a:lstStyle/>
          <a:p>
            <a:fld id="{7617502D-FA8C-4785-849E-B8B9708B2063}" type="slidenum">
              <a:rPr lang="en-IN" smtClean="0"/>
              <a:pPr/>
              <a:t>9</a:t>
            </a:fld>
            <a:endParaRPr lang="en-IN"/>
          </a:p>
        </p:txBody>
      </p:sp>
    </p:spTree>
    <p:extLst>
      <p:ext uri="{BB962C8B-B14F-4D97-AF65-F5344CB8AC3E}">
        <p14:creationId xmlns:p14="http://schemas.microsoft.com/office/powerpoint/2010/main" val="1897492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0C65E8B5-6A72-495A-9DB3-FDA4CD43D39C}" type="datetimeFigureOut">
              <a:rPr lang="en-IN" smtClean="0"/>
              <a:pPr/>
              <a:t>10-09-2017</a:t>
            </a:fld>
            <a:endParaRPr lang="en-IN" dirty="0"/>
          </a:p>
        </p:txBody>
      </p:sp>
      <p:sp>
        <p:nvSpPr>
          <p:cNvPr id="5" name="Footer Placeholder 4"/>
          <p:cNvSpPr>
            <a:spLocks noGrp="1"/>
          </p:cNvSpPr>
          <p:nvPr>
            <p:ph type="ftr" sz="quarter" idx="11"/>
          </p:nvPr>
        </p:nvSpPr>
        <p:spPr/>
        <p:txBody>
          <a:bodyPr/>
          <a:lstStyle/>
          <a:p>
            <a:r>
              <a:rPr lang="en-IN" dirty="0"/>
              <a:t>Venu &amp; Vinay</a:t>
            </a:r>
          </a:p>
        </p:txBody>
      </p:sp>
      <p:sp>
        <p:nvSpPr>
          <p:cNvPr id="6" name="Slide Number Placeholder 5"/>
          <p:cNvSpPr>
            <a:spLocks noGrp="1"/>
          </p:cNvSpPr>
          <p:nvPr>
            <p:ph type="sldNum" sz="quarter" idx="12"/>
          </p:nvPr>
        </p:nvSpPr>
        <p:spPr/>
        <p:txBody>
          <a:bodyPr/>
          <a:lstStyle/>
          <a:p>
            <a:fld id="{72CC1286-1CFD-434F-91E2-447085530BDC}" type="slidenum">
              <a:rPr lang="en-IN" smtClean="0"/>
              <a:pPr/>
              <a:t>‹#›</a:t>
            </a:fld>
            <a:endParaRPr lang="en-IN" dirty="0"/>
          </a:p>
        </p:txBody>
      </p:sp>
    </p:spTree>
    <p:extLst>
      <p:ext uri="{BB962C8B-B14F-4D97-AF65-F5344CB8AC3E}">
        <p14:creationId xmlns:p14="http://schemas.microsoft.com/office/powerpoint/2010/main" val="1414299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0C65E8B5-6A72-495A-9DB3-FDA4CD43D39C}" type="datetimeFigureOut">
              <a:rPr lang="en-IN" smtClean="0"/>
              <a:pPr/>
              <a:t>10-09-2017</a:t>
            </a:fld>
            <a:endParaRPr lang="en-IN" dirty="0"/>
          </a:p>
        </p:txBody>
      </p:sp>
      <p:sp>
        <p:nvSpPr>
          <p:cNvPr id="5" name="Footer Placeholder 4"/>
          <p:cNvSpPr>
            <a:spLocks noGrp="1"/>
          </p:cNvSpPr>
          <p:nvPr>
            <p:ph type="ftr" sz="quarter" idx="11"/>
          </p:nvPr>
        </p:nvSpPr>
        <p:spPr/>
        <p:txBody>
          <a:bodyPr/>
          <a:lstStyle/>
          <a:p>
            <a:r>
              <a:rPr lang="en-IN" dirty="0" err="1"/>
              <a:t>Venu</a:t>
            </a:r>
            <a:r>
              <a:rPr lang="en-IN" dirty="0"/>
              <a:t> &amp; Vinay</a:t>
            </a:r>
          </a:p>
        </p:txBody>
      </p:sp>
      <p:sp>
        <p:nvSpPr>
          <p:cNvPr id="6" name="Slide Number Placeholder 5"/>
          <p:cNvSpPr>
            <a:spLocks noGrp="1"/>
          </p:cNvSpPr>
          <p:nvPr>
            <p:ph type="sldNum" sz="quarter" idx="12"/>
          </p:nvPr>
        </p:nvSpPr>
        <p:spPr/>
        <p:txBody>
          <a:bodyPr/>
          <a:lstStyle/>
          <a:p>
            <a:fld id="{72CC1286-1CFD-434F-91E2-447085530BDC}" type="slidenum">
              <a:rPr lang="en-IN" smtClean="0"/>
              <a:pPr/>
              <a:t>‹#›</a:t>
            </a:fld>
            <a:endParaRPr lang="en-IN" dirty="0"/>
          </a:p>
        </p:txBody>
      </p:sp>
    </p:spTree>
    <p:extLst>
      <p:ext uri="{BB962C8B-B14F-4D97-AF65-F5344CB8AC3E}">
        <p14:creationId xmlns:p14="http://schemas.microsoft.com/office/powerpoint/2010/main" val="1958703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0C65E8B5-6A72-495A-9DB3-FDA4CD43D39C}" type="datetimeFigureOut">
              <a:rPr lang="en-IN" smtClean="0"/>
              <a:pPr/>
              <a:t>10-09-2017</a:t>
            </a:fld>
            <a:endParaRPr lang="en-IN" dirty="0"/>
          </a:p>
        </p:txBody>
      </p:sp>
      <p:sp>
        <p:nvSpPr>
          <p:cNvPr id="5" name="Footer Placeholder 4"/>
          <p:cNvSpPr>
            <a:spLocks noGrp="1"/>
          </p:cNvSpPr>
          <p:nvPr>
            <p:ph type="ftr" sz="quarter" idx="11"/>
          </p:nvPr>
        </p:nvSpPr>
        <p:spPr/>
        <p:txBody>
          <a:bodyPr/>
          <a:lstStyle/>
          <a:p>
            <a:r>
              <a:rPr lang="en-IN" dirty="0" err="1"/>
              <a:t>Venu</a:t>
            </a:r>
            <a:r>
              <a:rPr lang="en-IN" dirty="0"/>
              <a:t> &amp; Vinay</a:t>
            </a:r>
          </a:p>
        </p:txBody>
      </p:sp>
      <p:sp>
        <p:nvSpPr>
          <p:cNvPr id="6" name="Slide Number Placeholder 5"/>
          <p:cNvSpPr>
            <a:spLocks noGrp="1"/>
          </p:cNvSpPr>
          <p:nvPr>
            <p:ph type="sldNum" sz="quarter" idx="12"/>
          </p:nvPr>
        </p:nvSpPr>
        <p:spPr/>
        <p:txBody>
          <a:bodyPr/>
          <a:lstStyle/>
          <a:p>
            <a:fld id="{72CC1286-1CFD-434F-91E2-447085530BDC}" type="slidenum">
              <a:rPr lang="en-IN" smtClean="0"/>
              <a:pPr/>
              <a:t>‹#›</a:t>
            </a:fld>
            <a:endParaRPr lang="en-IN" dirty="0"/>
          </a:p>
        </p:txBody>
      </p:sp>
    </p:spTree>
    <p:extLst>
      <p:ext uri="{BB962C8B-B14F-4D97-AF65-F5344CB8AC3E}">
        <p14:creationId xmlns:p14="http://schemas.microsoft.com/office/powerpoint/2010/main" val="1066893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Text Placeholder 2"/>
          <p:cNvSpPr>
            <a:spLocks noGrp="1"/>
          </p:cNvSpPr>
          <p:nvPr>
            <p:ph type="body"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0C65E8B5-6A72-495A-9DB3-FDA4CD43D39C}" type="datetimeFigureOut">
              <a:rPr lang="en-IN" smtClean="0"/>
              <a:pPr/>
              <a:t>10-09-2017</a:t>
            </a:fld>
            <a:endParaRPr lang="en-IN" dirty="0"/>
          </a:p>
        </p:txBody>
      </p:sp>
      <p:sp>
        <p:nvSpPr>
          <p:cNvPr id="5" name="Footer Placeholder 4"/>
          <p:cNvSpPr>
            <a:spLocks noGrp="1"/>
          </p:cNvSpPr>
          <p:nvPr>
            <p:ph type="ftr" sz="quarter" idx="11"/>
          </p:nvPr>
        </p:nvSpPr>
        <p:spPr/>
        <p:txBody>
          <a:bodyPr/>
          <a:lstStyle/>
          <a:p>
            <a:r>
              <a:rPr lang="en-IN" dirty="0" err="1"/>
              <a:t>Venu</a:t>
            </a:r>
            <a:r>
              <a:rPr lang="en-IN" dirty="0"/>
              <a:t> &amp; Vinay</a:t>
            </a:r>
          </a:p>
        </p:txBody>
      </p:sp>
      <p:sp>
        <p:nvSpPr>
          <p:cNvPr id="6" name="Slide Number Placeholder 5"/>
          <p:cNvSpPr>
            <a:spLocks noGrp="1"/>
          </p:cNvSpPr>
          <p:nvPr>
            <p:ph type="sldNum" sz="quarter" idx="12"/>
          </p:nvPr>
        </p:nvSpPr>
        <p:spPr/>
        <p:txBody>
          <a:bodyPr/>
          <a:lstStyle/>
          <a:p>
            <a:fld id="{72CC1286-1CFD-434F-91E2-447085530BDC}" type="slidenum">
              <a:rPr lang="en-IN" smtClean="0"/>
              <a:pPr/>
              <a:t>‹#›</a:t>
            </a:fld>
            <a:endParaRPr lang="en-IN" dirty="0"/>
          </a:p>
        </p:txBody>
      </p:sp>
    </p:spTree>
    <p:extLst>
      <p:ext uri="{BB962C8B-B14F-4D97-AF65-F5344CB8AC3E}">
        <p14:creationId xmlns:p14="http://schemas.microsoft.com/office/powerpoint/2010/main" val="26559182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0C65E8B5-6A72-495A-9DB3-FDA4CD43D39C}" type="datetimeFigureOut">
              <a:rPr lang="en-IN" smtClean="0"/>
              <a:pPr/>
              <a:t>10-09-2017</a:t>
            </a:fld>
            <a:endParaRPr lang="en-IN" dirty="0"/>
          </a:p>
        </p:txBody>
      </p:sp>
      <p:sp>
        <p:nvSpPr>
          <p:cNvPr id="4" name="Footer Placeholder 3"/>
          <p:cNvSpPr>
            <a:spLocks noGrp="1"/>
          </p:cNvSpPr>
          <p:nvPr>
            <p:ph type="ftr" sz="quarter" idx="11"/>
          </p:nvPr>
        </p:nvSpPr>
        <p:spPr/>
        <p:txBody>
          <a:bodyPr/>
          <a:lstStyle/>
          <a:p>
            <a:r>
              <a:rPr lang="en-IN" dirty="0" err="1"/>
              <a:t>Venu</a:t>
            </a:r>
            <a:r>
              <a:rPr lang="en-IN" dirty="0"/>
              <a:t> &amp; Vinay</a:t>
            </a:r>
          </a:p>
        </p:txBody>
      </p:sp>
      <p:sp>
        <p:nvSpPr>
          <p:cNvPr id="5" name="Slide Number Placeholder 4"/>
          <p:cNvSpPr>
            <a:spLocks noGrp="1"/>
          </p:cNvSpPr>
          <p:nvPr>
            <p:ph type="sldNum" sz="quarter" idx="12"/>
          </p:nvPr>
        </p:nvSpPr>
        <p:spPr/>
        <p:txBody>
          <a:bodyPr/>
          <a:lstStyle/>
          <a:p>
            <a:fld id="{72CC1286-1CFD-434F-91E2-447085530BDC}" type="slidenum">
              <a:rPr lang="en-IN" smtClean="0"/>
              <a:pPr/>
              <a:t>‹#›</a:t>
            </a:fld>
            <a:endParaRPr lang="en-IN" dirty="0"/>
          </a:p>
        </p:txBody>
      </p:sp>
    </p:spTree>
    <p:extLst>
      <p:ext uri="{BB962C8B-B14F-4D97-AF65-F5344CB8AC3E}">
        <p14:creationId xmlns:p14="http://schemas.microsoft.com/office/powerpoint/2010/main" val="4019085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71535" y="95250"/>
            <a:ext cx="10515600" cy="1325563"/>
          </a:xfrm>
        </p:spPr>
        <p:txBody>
          <a:bodyPr/>
          <a:lstStyle/>
          <a:p>
            <a:r>
              <a:rPr lang="en-US" dirty="0"/>
              <a:t>Click to edit Master title style</a:t>
            </a:r>
            <a:endParaRPr lang="en-IN" dirty="0"/>
          </a:p>
        </p:txBody>
      </p:sp>
      <p:sp>
        <p:nvSpPr>
          <p:cNvPr id="3" name="Content Placeholder 2"/>
          <p:cNvSpPr>
            <a:spLocks noGrp="1"/>
          </p:cNvSpPr>
          <p:nvPr>
            <p:ph idx="1"/>
          </p:nvPr>
        </p:nvSpPr>
        <p:spPr>
          <a:xfrm>
            <a:off x="838199" y="1363661"/>
            <a:ext cx="10920413" cy="48180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0C65E8B5-6A72-495A-9DB3-FDA4CD43D39C}" type="datetimeFigureOut">
              <a:rPr lang="en-IN" smtClean="0"/>
              <a:pPr/>
              <a:t>10-09-2017</a:t>
            </a:fld>
            <a:endParaRPr lang="en-IN" dirty="0"/>
          </a:p>
        </p:txBody>
      </p:sp>
      <p:sp>
        <p:nvSpPr>
          <p:cNvPr id="6" name="Slide Number Placeholder 5"/>
          <p:cNvSpPr>
            <a:spLocks noGrp="1"/>
          </p:cNvSpPr>
          <p:nvPr>
            <p:ph type="sldNum" sz="quarter" idx="12"/>
          </p:nvPr>
        </p:nvSpPr>
        <p:spPr/>
        <p:txBody>
          <a:bodyPr/>
          <a:lstStyle/>
          <a:p>
            <a:fld id="{72CC1286-1CFD-434F-91E2-447085530BDC}" type="slidenum">
              <a:rPr lang="en-IN" smtClean="0"/>
              <a:pPr/>
              <a:t>‹#›</a:t>
            </a:fld>
            <a:endParaRPr lang="en-IN" dirty="0"/>
          </a:p>
        </p:txBody>
      </p:sp>
      <p:sp>
        <p:nvSpPr>
          <p:cNvPr id="7" name="Rectangle 6"/>
          <p:cNvSpPr/>
          <p:nvPr userDrawn="1"/>
        </p:nvSpPr>
        <p:spPr>
          <a:xfrm>
            <a:off x="4607260" y="6519778"/>
            <a:ext cx="3044149" cy="262467"/>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IN" sz="1400" dirty="0">
                <a:solidFill>
                  <a:schemeClr val="tx1"/>
                </a:solidFill>
                <a:latin typeface="+mj-lt"/>
              </a:rPr>
              <a:t>GSTR    </a:t>
            </a:r>
            <a:r>
              <a:rPr lang="en-IN" sz="1400" dirty="0">
                <a:solidFill>
                  <a:schemeClr val="bg1"/>
                </a:solidFill>
                <a:latin typeface="+mj-lt"/>
              </a:rPr>
              <a:t>1,2,3</a:t>
            </a:r>
          </a:p>
        </p:txBody>
      </p:sp>
    </p:spTree>
    <p:extLst>
      <p:ext uri="{BB962C8B-B14F-4D97-AF65-F5344CB8AC3E}">
        <p14:creationId xmlns:p14="http://schemas.microsoft.com/office/powerpoint/2010/main" val="315313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C65E8B5-6A72-495A-9DB3-FDA4CD43D39C}" type="datetimeFigureOut">
              <a:rPr lang="en-IN" smtClean="0"/>
              <a:pPr/>
              <a:t>10-09-2017</a:t>
            </a:fld>
            <a:endParaRPr lang="en-IN" dirty="0"/>
          </a:p>
        </p:txBody>
      </p:sp>
      <p:sp>
        <p:nvSpPr>
          <p:cNvPr id="5" name="Footer Placeholder 4"/>
          <p:cNvSpPr>
            <a:spLocks noGrp="1"/>
          </p:cNvSpPr>
          <p:nvPr>
            <p:ph type="ftr" sz="quarter" idx="11"/>
          </p:nvPr>
        </p:nvSpPr>
        <p:spPr/>
        <p:txBody>
          <a:bodyPr/>
          <a:lstStyle/>
          <a:p>
            <a:r>
              <a:rPr lang="en-IN" dirty="0" err="1"/>
              <a:t>Venu</a:t>
            </a:r>
            <a:r>
              <a:rPr lang="en-IN" dirty="0"/>
              <a:t> &amp; Vinay</a:t>
            </a:r>
          </a:p>
        </p:txBody>
      </p:sp>
      <p:sp>
        <p:nvSpPr>
          <p:cNvPr id="6" name="Slide Number Placeholder 5"/>
          <p:cNvSpPr>
            <a:spLocks noGrp="1"/>
          </p:cNvSpPr>
          <p:nvPr>
            <p:ph type="sldNum" sz="quarter" idx="12"/>
          </p:nvPr>
        </p:nvSpPr>
        <p:spPr/>
        <p:txBody>
          <a:bodyPr/>
          <a:lstStyle/>
          <a:p>
            <a:fld id="{72CC1286-1CFD-434F-91E2-447085530BDC}" type="slidenum">
              <a:rPr lang="en-IN" smtClean="0"/>
              <a:pPr/>
              <a:t>‹#›</a:t>
            </a:fld>
            <a:endParaRPr lang="en-IN" dirty="0"/>
          </a:p>
        </p:txBody>
      </p:sp>
    </p:spTree>
    <p:extLst>
      <p:ext uri="{BB962C8B-B14F-4D97-AF65-F5344CB8AC3E}">
        <p14:creationId xmlns:p14="http://schemas.microsoft.com/office/powerpoint/2010/main" val="2748374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0C65E8B5-6A72-495A-9DB3-FDA4CD43D39C}" type="datetimeFigureOut">
              <a:rPr lang="en-IN" smtClean="0"/>
              <a:pPr/>
              <a:t>10-09-2017</a:t>
            </a:fld>
            <a:endParaRPr lang="en-IN" dirty="0"/>
          </a:p>
        </p:txBody>
      </p:sp>
      <p:sp>
        <p:nvSpPr>
          <p:cNvPr id="6" name="Footer Placeholder 5"/>
          <p:cNvSpPr>
            <a:spLocks noGrp="1"/>
          </p:cNvSpPr>
          <p:nvPr>
            <p:ph type="ftr" sz="quarter" idx="11"/>
          </p:nvPr>
        </p:nvSpPr>
        <p:spPr/>
        <p:txBody>
          <a:bodyPr/>
          <a:lstStyle/>
          <a:p>
            <a:r>
              <a:rPr lang="en-IN" dirty="0" err="1"/>
              <a:t>Venu</a:t>
            </a:r>
            <a:r>
              <a:rPr lang="en-IN" dirty="0"/>
              <a:t> &amp; Vinay</a:t>
            </a:r>
          </a:p>
        </p:txBody>
      </p:sp>
      <p:sp>
        <p:nvSpPr>
          <p:cNvPr id="7" name="Slide Number Placeholder 6"/>
          <p:cNvSpPr>
            <a:spLocks noGrp="1"/>
          </p:cNvSpPr>
          <p:nvPr>
            <p:ph type="sldNum" sz="quarter" idx="12"/>
          </p:nvPr>
        </p:nvSpPr>
        <p:spPr/>
        <p:txBody>
          <a:bodyPr/>
          <a:lstStyle/>
          <a:p>
            <a:fld id="{72CC1286-1CFD-434F-91E2-447085530BDC}" type="slidenum">
              <a:rPr lang="en-IN" smtClean="0"/>
              <a:pPr/>
              <a:t>‹#›</a:t>
            </a:fld>
            <a:endParaRPr lang="en-IN" dirty="0"/>
          </a:p>
        </p:txBody>
      </p:sp>
    </p:spTree>
    <p:extLst>
      <p:ext uri="{BB962C8B-B14F-4D97-AF65-F5344CB8AC3E}">
        <p14:creationId xmlns:p14="http://schemas.microsoft.com/office/powerpoint/2010/main" val="2818769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0C65E8B5-6A72-495A-9DB3-FDA4CD43D39C}" type="datetimeFigureOut">
              <a:rPr lang="en-IN" smtClean="0"/>
              <a:pPr/>
              <a:t>10-09-2017</a:t>
            </a:fld>
            <a:endParaRPr lang="en-IN" dirty="0"/>
          </a:p>
        </p:txBody>
      </p:sp>
      <p:sp>
        <p:nvSpPr>
          <p:cNvPr id="8" name="Footer Placeholder 7"/>
          <p:cNvSpPr>
            <a:spLocks noGrp="1"/>
          </p:cNvSpPr>
          <p:nvPr>
            <p:ph type="ftr" sz="quarter" idx="11"/>
          </p:nvPr>
        </p:nvSpPr>
        <p:spPr/>
        <p:txBody>
          <a:bodyPr/>
          <a:lstStyle/>
          <a:p>
            <a:r>
              <a:rPr lang="en-IN" dirty="0" err="1"/>
              <a:t>Venu</a:t>
            </a:r>
            <a:r>
              <a:rPr lang="en-IN" dirty="0"/>
              <a:t> &amp; Vinay</a:t>
            </a:r>
          </a:p>
        </p:txBody>
      </p:sp>
      <p:sp>
        <p:nvSpPr>
          <p:cNvPr id="9" name="Slide Number Placeholder 8"/>
          <p:cNvSpPr>
            <a:spLocks noGrp="1"/>
          </p:cNvSpPr>
          <p:nvPr>
            <p:ph type="sldNum" sz="quarter" idx="12"/>
          </p:nvPr>
        </p:nvSpPr>
        <p:spPr/>
        <p:txBody>
          <a:bodyPr/>
          <a:lstStyle/>
          <a:p>
            <a:fld id="{72CC1286-1CFD-434F-91E2-447085530BDC}" type="slidenum">
              <a:rPr lang="en-IN" smtClean="0"/>
              <a:pPr/>
              <a:t>‹#›</a:t>
            </a:fld>
            <a:endParaRPr lang="en-IN" dirty="0"/>
          </a:p>
        </p:txBody>
      </p:sp>
    </p:spTree>
    <p:extLst>
      <p:ext uri="{BB962C8B-B14F-4D97-AF65-F5344CB8AC3E}">
        <p14:creationId xmlns:p14="http://schemas.microsoft.com/office/powerpoint/2010/main" val="209830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0C65E8B5-6A72-495A-9DB3-FDA4CD43D39C}" type="datetimeFigureOut">
              <a:rPr lang="en-IN" smtClean="0"/>
              <a:pPr/>
              <a:t>10-09-2017</a:t>
            </a:fld>
            <a:endParaRPr lang="en-IN" dirty="0"/>
          </a:p>
        </p:txBody>
      </p:sp>
      <p:sp>
        <p:nvSpPr>
          <p:cNvPr id="4" name="Footer Placeholder 3"/>
          <p:cNvSpPr>
            <a:spLocks noGrp="1"/>
          </p:cNvSpPr>
          <p:nvPr>
            <p:ph type="ftr" sz="quarter" idx="11"/>
          </p:nvPr>
        </p:nvSpPr>
        <p:spPr/>
        <p:txBody>
          <a:bodyPr/>
          <a:lstStyle/>
          <a:p>
            <a:r>
              <a:rPr lang="en-IN" dirty="0" err="1"/>
              <a:t>Venu</a:t>
            </a:r>
            <a:r>
              <a:rPr lang="en-IN" dirty="0"/>
              <a:t> &amp; Vinay</a:t>
            </a:r>
          </a:p>
        </p:txBody>
      </p:sp>
      <p:sp>
        <p:nvSpPr>
          <p:cNvPr id="5" name="Slide Number Placeholder 4"/>
          <p:cNvSpPr>
            <a:spLocks noGrp="1"/>
          </p:cNvSpPr>
          <p:nvPr>
            <p:ph type="sldNum" sz="quarter" idx="12"/>
          </p:nvPr>
        </p:nvSpPr>
        <p:spPr/>
        <p:txBody>
          <a:bodyPr/>
          <a:lstStyle/>
          <a:p>
            <a:fld id="{72CC1286-1CFD-434F-91E2-447085530BDC}" type="slidenum">
              <a:rPr lang="en-IN" smtClean="0"/>
              <a:pPr/>
              <a:t>‹#›</a:t>
            </a:fld>
            <a:endParaRPr lang="en-IN" dirty="0"/>
          </a:p>
        </p:txBody>
      </p:sp>
    </p:spTree>
    <p:extLst>
      <p:ext uri="{BB962C8B-B14F-4D97-AF65-F5344CB8AC3E}">
        <p14:creationId xmlns:p14="http://schemas.microsoft.com/office/powerpoint/2010/main" val="2722399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65E8B5-6A72-495A-9DB3-FDA4CD43D39C}" type="datetimeFigureOut">
              <a:rPr lang="en-IN" smtClean="0"/>
              <a:pPr/>
              <a:t>10-09-2017</a:t>
            </a:fld>
            <a:endParaRPr lang="en-IN" dirty="0"/>
          </a:p>
        </p:txBody>
      </p:sp>
      <p:sp>
        <p:nvSpPr>
          <p:cNvPr id="3" name="Footer Placeholder 2"/>
          <p:cNvSpPr>
            <a:spLocks noGrp="1"/>
          </p:cNvSpPr>
          <p:nvPr>
            <p:ph type="ftr" sz="quarter" idx="11"/>
          </p:nvPr>
        </p:nvSpPr>
        <p:spPr/>
        <p:txBody>
          <a:bodyPr/>
          <a:lstStyle/>
          <a:p>
            <a:r>
              <a:rPr lang="en-IN" dirty="0" err="1"/>
              <a:t>Venu</a:t>
            </a:r>
            <a:r>
              <a:rPr lang="en-IN" dirty="0"/>
              <a:t> &amp; Vinay</a:t>
            </a:r>
          </a:p>
        </p:txBody>
      </p:sp>
      <p:sp>
        <p:nvSpPr>
          <p:cNvPr id="4" name="Slide Number Placeholder 3"/>
          <p:cNvSpPr>
            <a:spLocks noGrp="1"/>
          </p:cNvSpPr>
          <p:nvPr>
            <p:ph type="sldNum" sz="quarter" idx="12"/>
          </p:nvPr>
        </p:nvSpPr>
        <p:spPr/>
        <p:txBody>
          <a:bodyPr/>
          <a:lstStyle/>
          <a:p>
            <a:fld id="{72CC1286-1CFD-434F-91E2-447085530BDC}" type="slidenum">
              <a:rPr lang="en-IN" smtClean="0"/>
              <a:pPr/>
              <a:t>‹#›</a:t>
            </a:fld>
            <a:endParaRPr lang="en-IN" dirty="0"/>
          </a:p>
        </p:txBody>
      </p:sp>
    </p:spTree>
    <p:extLst>
      <p:ext uri="{BB962C8B-B14F-4D97-AF65-F5344CB8AC3E}">
        <p14:creationId xmlns:p14="http://schemas.microsoft.com/office/powerpoint/2010/main" val="2599194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C65E8B5-6A72-495A-9DB3-FDA4CD43D39C}" type="datetimeFigureOut">
              <a:rPr lang="en-IN" smtClean="0"/>
              <a:pPr/>
              <a:t>10-09-2017</a:t>
            </a:fld>
            <a:endParaRPr lang="en-IN" dirty="0"/>
          </a:p>
        </p:txBody>
      </p:sp>
      <p:sp>
        <p:nvSpPr>
          <p:cNvPr id="6" name="Footer Placeholder 5"/>
          <p:cNvSpPr>
            <a:spLocks noGrp="1"/>
          </p:cNvSpPr>
          <p:nvPr>
            <p:ph type="ftr" sz="quarter" idx="11"/>
          </p:nvPr>
        </p:nvSpPr>
        <p:spPr/>
        <p:txBody>
          <a:bodyPr/>
          <a:lstStyle/>
          <a:p>
            <a:r>
              <a:rPr lang="en-IN" dirty="0" err="1"/>
              <a:t>Venu</a:t>
            </a:r>
            <a:r>
              <a:rPr lang="en-IN" dirty="0"/>
              <a:t> &amp; Vinay</a:t>
            </a:r>
          </a:p>
        </p:txBody>
      </p:sp>
      <p:sp>
        <p:nvSpPr>
          <p:cNvPr id="7" name="Slide Number Placeholder 6"/>
          <p:cNvSpPr>
            <a:spLocks noGrp="1"/>
          </p:cNvSpPr>
          <p:nvPr>
            <p:ph type="sldNum" sz="quarter" idx="12"/>
          </p:nvPr>
        </p:nvSpPr>
        <p:spPr/>
        <p:txBody>
          <a:bodyPr/>
          <a:lstStyle/>
          <a:p>
            <a:fld id="{72CC1286-1CFD-434F-91E2-447085530BDC}" type="slidenum">
              <a:rPr lang="en-IN" smtClean="0"/>
              <a:pPr/>
              <a:t>‹#›</a:t>
            </a:fld>
            <a:endParaRPr lang="en-IN" dirty="0"/>
          </a:p>
        </p:txBody>
      </p:sp>
      <p:sp>
        <p:nvSpPr>
          <p:cNvPr id="8" name="Rectangle 7"/>
          <p:cNvSpPr/>
          <p:nvPr userDrawn="1"/>
        </p:nvSpPr>
        <p:spPr>
          <a:xfrm>
            <a:off x="10748720" y="6488668"/>
            <a:ext cx="1443280" cy="369332"/>
          </a:xfrm>
          <a:prstGeom prst="rect">
            <a:avLst/>
          </a:prstGeom>
        </p:spPr>
        <p:txBody>
          <a:bodyPr wrap="none">
            <a:spAutoFit/>
          </a:bodyPr>
          <a:lstStyle/>
          <a:p>
            <a:r>
              <a:rPr lang="en-IN" dirty="0"/>
              <a:t>Venu &amp; Vinay</a:t>
            </a:r>
          </a:p>
        </p:txBody>
      </p:sp>
    </p:spTree>
    <p:extLst>
      <p:ext uri="{BB962C8B-B14F-4D97-AF65-F5344CB8AC3E}">
        <p14:creationId xmlns:p14="http://schemas.microsoft.com/office/powerpoint/2010/main" val="2909749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IN"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C65E8B5-6A72-495A-9DB3-FDA4CD43D39C}" type="datetimeFigureOut">
              <a:rPr lang="en-IN" smtClean="0"/>
              <a:pPr/>
              <a:t>10-09-2017</a:t>
            </a:fld>
            <a:endParaRPr lang="en-IN" dirty="0"/>
          </a:p>
        </p:txBody>
      </p:sp>
      <p:sp>
        <p:nvSpPr>
          <p:cNvPr id="6" name="Footer Placeholder 5"/>
          <p:cNvSpPr>
            <a:spLocks noGrp="1"/>
          </p:cNvSpPr>
          <p:nvPr>
            <p:ph type="ftr" sz="quarter" idx="11"/>
          </p:nvPr>
        </p:nvSpPr>
        <p:spPr/>
        <p:txBody>
          <a:bodyPr/>
          <a:lstStyle/>
          <a:p>
            <a:r>
              <a:rPr lang="en-IN" dirty="0" err="1"/>
              <a:t>Venu</a:t>
            </a:r>
            <a:r>
              <a:rPr lang="en-IN" dirty="0"/>
              <a:t> &amp; Vinay</a:t>
            </a:r>
          </a:p>
        </p:txBody>
      </p:sp>
      <p:sp>
        <p:nvSpPr>
          <p:cNvPr id="7" name="Slide Number Placeholder 6"/>
          <p:cNvSpPr>
            <a:spLocks noGrp="1"/>
          </p:cNvSpPr>
          <p:nvPr>
            <p:ph type="sldNum" sz="quarter" idx="12"/>
          </p:nvPr>
        </p:nvSpPr>
        <p:spPr/>
        <p:txBody>
          <a:bodyPr/>
          <a:lstStyle/>
          <a:p>
            <a:fld id="{72CC1286-1CFD-434F-91E2-447085530BDC}" type="slidenum">
              <a:rPr lang="en-IN" smtClean="0"/>
              <a:pPr/>
              <a:t>‹#›</a:t>
            </a:fld>
            <a:endParaRPr lang="en-IN" dirty="0"/>
          </a:p>
        </p:txBody>
      </p:sp>
    </p:spTree>
    <p:extLst>
      <p:ext uri="{BB962C8B-B14F-4D97-AF65-F5344CB8AC3E}">
        <p14:creationId xmlns:p14="http://schemas.microsoft.com/office/powerpoint/2010/main" val="377044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65E8B5-6A72-495A-9DB3-FDA4CD43D39C}" type="datetimeFigureOut">
              <a:rPr lang="en-IN" smtClean="0"/>
              <a:pPr/>
              <a:t>10-09-2017</a:t>
            </a:fld>
            <a:endParaRPr lang="en-IN" dirty="0"/>
          </a:p>
        </p:txBody>
      </p:sp>
      <p:graphicFrame>
        <p:nvGraphicFramePr>
          <p:cNvPr id="7" name="Table 6"/>
          <p:cNvGraphicFramePr>
            <a:graphicFrameLocks noGrp="1"/>
          </p:cNvGraphicFramePr>
          <p:nvPr userDrawn="1">
            <p:extLst/>
          </p:nvPr>
        </p:nvGraphicFramePr>
        <p:xfrm>
          <a:off x="0" y="-1"/>
          <a:ext cx="12192000" cy="394447"/>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1979894360"/>
                    </a:ext>
                  </a:extLst>
                </a:gridCol>
                <a:gridCol w="6096000">
                  <a:extLst>
                    <a:ext uri="{9D8B030D-6E8A-4147-A177-3AD203B41FA5}">
                      <a16:colId xmlns:a16="http://schemas.microsoft.com/office/drawing/2014/main" val="3195260972"/>
                    </a:ext>
                  </a:extLst>
                </a:gridCol>
              </a:tblGrid>
              <a:tr h="394447">
                <a:tc>
                  <a:txBody>
                    <a:bodyPr/>
                    <a:lstStyle/>
                    <a:p>
                      <a:endParaRPr lang="en-IN" dirty="0"/>
                    </a:p>
                  </a:txBody>
                  <a:tcPr>
                    <a:solidFill>
                      <a:srgbClr val="1D5996"/>
                    </a:solidFill>
                  </a:tcPr>
                </a:tc>
                <a:tc>
                  <a:txBody>
                    <a:bodyPr/>
                    <a:lstStyle/>
                    <a:p>
                      <a:endParaRPr lang="en-IN" dirty="0"/>
                    </a:p>
                  </a:txBody>
                  <a:tcPr>
                    <a:solidFill>
                      <a:srgbClr val="80FF33"/>
                    </a:solidFill>
                  </a:tcPr>
                </a:tc>
                <a:extLst>
                  <a:ext uri="{0D108BD9-81ED-4DB2-BD59-A6C34878D82A}">
                    <a16:rowId xmlns:a16="http://schemas.microsoft.com/office/drawing/2014/main" val="690295827"/>
                  </a:ext>
                </a:extLst>
              </a:tr>
            </a:tbl>
          </a:graphicData>
        </a:graphic>
      </p:graphicFrame>
      <p:graphicFrame>
        <p:nvGraphicFramePr>
          <p:cNvPr id="8" name="Table 7"/>
          <p:cNvGraphicFramePr>
            <a:graphicFrameLocks noGrp="1"/>
          </p:cNvGraphicFramePr>
          <p:nvPr userDrawn="1">
            <p:extLst/>
          </p:nvPr>
        </p:nvGraphicFramePr>
        <p:xfrm>
          <a:off x="0" y="6463553"/>
          <a:ext cx="12192000" cy="394447"/>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1979894360"/>
                    </a:ext>
                  </a:extLst>
                </a:gridCol>
                <a:gridCol w="6096000">
                  <a:extLst>
                    <a:ext uri="{9D8B030D-6E8A-4147-A177-3AD203B41FA5}">
                      <a16:colId xmlns:a16="http://schemas.microsoft.com/office/drawing/2014/main" val="3195260972"/>
                    </a:ext>
                  </a:extLst>
                </a:gridCol>
              </a:tblGrid>
              <a:tr h="394447">
                <a:tc>
                  <a:txBody>
                    <a:bodyPr/>
                    <a:lstStyle/>
                    <a:p>
                      <a:endParaRPr lang="en-IN" dirty="0"/>
                    </a:p>
                  </a:txBody>
                  <a:tcPr>
                    <a:solidFill>
                      <a:srgbClr val="80FF33"/>
                    </a:solidFill>
                  </a:tcPr>
                </a:tc>
                <a:tc>
                  <a:txBody>
                    <a:bodyPr/>
                    <a:lstStyle/>
                    <a:p>
                      <a:endParaRPr lang="en-IN" dirty="0"/>
                    </a:p>
                  </a:txBody>
                  <a:tcPr>
                    <a:solidFill>
                      <a:srgbClr val="1D5996"/>
                    </a:solidFill>
                  </a:tcPr>
                </a:tc>
                <a:extLst>
                  <a:ext uri="{0D108BD9-81ED-4DB2-BD59-A6C34878D82A}">
                    <a16:rowId xmlns:a16="http://schemas.microsoft.com/office/drawing/2014/main" val="690295827"/>
                  </a:ext>
                </a:extLst>
              </a:tr>
            </a:tbl>
          </a:graphicData>
        </a:graphic>
      </p:graphicFrame>
      <p:sp>
        <p:nvSpPr>
          <p:cNvPr id="6" name="Slide Number Placeholder 5"/>
          <p:cNvSpPr>
            <a:spLocks noGrp="1"/>
          </p:cNvSpPr>
          <p:nvPr>
            <p:ph type="sldNum" sz="quarter" idx="4"/>
          </p:nvPr>
        </p:nvSpPr>
        <p:spPr>
          <a:xfrm>
            <a:off x="8706196" y="6463553"/>
            <a:ext cx="2743200" cy="365125"/>
          </a:xfrm>
          <a:prstGeom prst="rect">
            <a:avLst/>
          </a:prstGeom>
        </p:spPr>
        <p:txBody>
          <a:bodyPr vert="horz" lIns="91440" tIns="45720" rIns="91440" bIns="45720" rtlCol="0" anchor="ctr"/>
          <a:lstStyle>
            <a:lvl1pPr algn="r">
              <a:defRPr sz="1200">
                <a:solidFill>
                  <a:schemeClr val="bg1"/>
                </a:solidFill>
              </a:defRPr>
            </a:lvl1pPr>
          </a:lstStyle>
          <a:p>
            <a:fld id="{72CC1286-1CFD-434F-91E2-447085530BDC}" type="slidenum">
              <a:rPr lang="en-IN" smtClean="0"/>
              <a:pPr/>
              <a:t>‹#›</a:t>
            </a:fld>
            <a:endParaRPr lang="en-IN" dirty="0"/>
          </a:p>
        </p:txBody>
      </p:sp>
      <p:sp>
        <p:nvSpPr>
          <p:cNvPr id="5" name="Footer Placeholder 4"/>
          <p:cNvSpPr>
            <a:spLocks noGrp="1"/>
          </p:cNvSpPr>
          <p:nvPr>
            <p:ph type="ftr" sz="quarter" idx="3"/>
          </p:nvPr>
        </p:nvSpPr>
        <p:spPr>
          <a:xfrm>
            <a:off x="3992037" y="6485832"/>
            <a:ext cx="4114800" cy="365125"/>
          </a:xfrm>
          <a:prstGeom prst="rect">
            <a:avLst/>
          </a:prstGeom>
        </p:spPr>
        <p:txBody>
          <a:bodyPr vert="horz" lIns="91440" tIns="45720" rIns="91440" bIns="45720" rtlCol="0" anchor="ctr"/>
          <a:lstStyle>
            <a:lvl1pPr algn="ctr">
              <a:defRPr sz="1400">
                <a:solidFill>
                  <a:schemeClr val="bg1"/>
                </a:solidFill>
              </a:defRPr>
            </a:lvl1pPr>
          </a:lstStyle>
          <a:p>
            <a:r>
              <a:rPr lang="en-IN" dirty="0">
                <a:solidFill>
                  <a:schemeClr val="tx1"/>
                </a:solidFill>
              </a:rPr>
              <a:t>GSTR   </a:t>
            </a:r>
            <a:r>
              <a:rPr lang="en-IN" dirty="0"/>
              <a:t>1,2,3</a:t>
            </a:r>
          </a:p>
        </p:txBody>
      </p:sp>
    </p:spTree>
    <p:extLst>
      <p:ext uri="{BB962C8B-B14F-4D97-AF65-F5344CB8AC3E}">
        <p14:creationId xmlns:p14="http://schemas.microsoft.com/office/powerpoint/2010/main" val="10783255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0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10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0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82.png"/><Relationship Id="rId7" Type="http://schemas.openxmlformats.org/officeDocument/2006/relationships/diagramColors" Target="../diagrams/colors19.xml"/><Relationship Id="rId2"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24.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12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126.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12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0.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14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8" Type="http://schemas.openxmlformats.org/officeDocument/2006/relationships/image" Target="../media/image98.jpg"/><Relationship Id="rId3" Type="http://schemas.openxmlformats.org/officeDocument/2006/relationships/hyperlink" Target="mailto:venu@vnv.ca" TargetMode="External"/><Relationship Id="rId7" Type="http://schemas.openxmlformats.org/officeDocument/2006/relationships/hyperlink" Target="mailto:lakshmi@hiregange.com"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97.jpg"/><Relationship Id="rId5" Type="http://schemas.openxmlformats.org/officeDocument/2006/relationships/hyperlink" Target="http://www.vnv.ca/" TargetMode="External"/><Relationship Id="rId4" Type="http://schemas.openxmlformats.org/officeDocument/2006/relationships/image" Target="../media/image96.emf"/></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4.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6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7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8" Type="http://schemas.openxmlformats.org/officeDocument/2006/relationships/diagramLayout" Target="../diagrams/layout16.xml"/><Relationship Id="rId3" Type="http://schemas.openxmlformats.org/officeDocument/2006/relationships/diagramLayout" Target="../diagrams/layout15.xml"/><Relationship Id="rId7" Type="http://schemas.openxmlformats.org/officeDocument/2006/relationships/diagramData" Target="../diagrams/data16.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11" Type="http://schemas.microsoft.com/office/2007/relationships/diagramDrawing" Target="../diagrams/drawing16.xml"/><Relationship Id="rId5" Type="http://schemas.openxmlformats.org/officeDocument/2006/relationships/diagramColors" Target="../diagrams/colors15.xml"/><Relationship Id="rId10" Type="http://schemas.openxmlformats.org/officeDocument/2006/relationships/diagramColors" Target="../diagrams/colors16.xml"/><Relationship Id="rId4" Type="http://schemas.openxmlformats.org/officeDocument/2006/relationships/diagramQuickStyle" Target="../diagrams/quickStyle15.xml"/><Relationship Id="rId9" Type="http://schemas.openxmlformats.org/officeDocument/2006/relationships/diagramQuickStyle" Target="../diagrams/quickStyle16.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9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IN" sz="9600" b="1" i="1" dirty="0">
                <a:solidFill>
                  <a:schemeClr val="bg1"/>
                </a:solidFill>
                <a:latin typeface="Cambria" pitchFamily="18" charset="0"/>
              </a:rPr>
              <a:t>Input Tax Credit</a:t>
            </a:r>
            <a:br>
              <a:rPr lang="en-IN" sz="9600" b="1" i="1" dirty="0">
                <a:solidFill>
                  <a:schemeClr val="bg1"/>
                </a:solidFill>
                <a:latin typeface="Cambria" pitchFamily="18" charset="0"/>
              </a:rPr>
            </a:br>
            <a:r>
              <a:rPr lang="en-IN" b="1" i="1" dirty="0">
                <a:solidFill>
                  <a:schemeClr val="bg1"/>
                </a:solidFill>
                <a:latin typeface="Cambria" pitchFamily="18" charset="0"/>
              </a:rPr>
              <a:t>Availment, Restrictions, Job-work and other aspects</a:t>
            </a:r>
            <a:endParaRPr lang="en-IN" dirty="0"/>
          </a:p>
        </p:txBody>
      </p:sp>
      <p:sp>
        <p:nvSpPr>
          <p:cNvPr id="3" name="Subtitle 2"/>
          <p:cNvSpPr>
            <a:spLocks noGrp="1"/>
          </p:cNvSpPr>
          <p:nvPr>
            <p:ph type="subTitle" idx="1"/>
          </p:nvPr>
        </p:nvSpPr>
        <p:spPr/>
        <p:txBody>
          <a:bodyPr/>
          <a:lstStyle/>
          <a:p>
            <a:endParaRPr lang="en-IN"/>
          </a:p>
        </p:txBody>
      </p:sp>
      <p:sp>
        <p:nvSpPr>
          <p:cNvPr id="5" name="Rectangle 4"/>
          <p:cNvSpPr/>
          <p:nvPr/>
        </p:nvSpPr>
        <p:spPr>
          <a:xfrm>
            <a:off x="459474" y="532263"/>
            <a:ext cx="10904561" cy="54864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p:cNvSpPr txBox="1"/>
          <p:nvPr/>
        </p:nvSpPr>
        <p:spPr>
          <a:xfrm>
            <a:off x="1" y="1983846"/>
            <a:ext cx="10904560" cy="1785104"/>
          </a:xfrm>
          <a:prstGeom prst="rect">
            <a:avLst/>
          </a:prstGeom>
          <a:noFill/>
        </p:spPr>
        <p:txBody>
          <a:bodyPr wrap="square" rtlCol="0">
            <a:spAutoFit/>
          </a:bodyPr>
          <a:lstStyle/>
          <a:p>
            <a:pPr algn="ctr"/>
            <a:r>
              <a:rPr lang="en-IN" sz="6600" b="1" dirty="0">
                <a:solidFill>
                  <a:schemeClr val="bg1"/>
                </a:solidFill>
                <a:effectLst>
                  <a:outerShdw blurRad="38100" dist="38100" dir="2700000" algn="tl">
                    <a:srgbClr val="000000">
                      <a:alpha val="43137"/>
                    </a:srgbClr>
                  </a:outerShdw>
                </a:effectLst>
                <a:latin typeface="Footlight MT Light" pitchFamily="18" charset="0"/>
              </a:rPr>
              <a:t>GSTR-1, 2 &amp; 3</a:t>
            </a:r>
          </a:p>
          <a:p>
            <a:pPr algn="ctr"/>
            <a:r>
              <a:rPr lang="en-IN" sz="4400" b="1" dirty="0">
                <a:solidFill>
                  <a:schemeClr val="bg1"/>
                </a:solidFill>
                <a:effectLst>
                  <a:outerShdw blurRad="38100" dist="38100" dir="2700000" algn="tl">
                    <a:srgbClr val="000000">
                      <a:alpha val="43137"/>
                    </a:srgbClr>
                  </a:outerShdw>
                </a:effectLst>
                <a:latin typeface="Footlight MT Light" pitchFamily="18" charset="0"/>
              </a:rPr>
              <a:t>(offline utility + option of uploading data)</a:t>
            </a:r>
            <a:endParaRPr lang="en-IN" sz="1200" dirty="0">
              <a:solidFill>
                <a:schemeClr val="bg1"/>
              </a:solidFill>
            </a:endParaRPr>
          </a:p>
        </p:txBody>
      </p:sp>
      <p:sp>
        <p:nvSpPr>
          <p:cNvPr id="7" name="TextBox 6"/>
          <p:cNvSpPr txBox="1"/>
          <p:nvPr/>
        </p:nvSpPr>
        <p:spPr>
          <a:xfrm>
            <a:off x="5333999" y="4767935"/>
            <a:ext cx="6123476" cy="1323439"/>
          </a:xfrm>
          <a:prstGeom prst="rect">
            <a:avLst/>
          </a:prstGeom>
          <a:noFill/>
        </p:spPr>
        <p:txBody>
          <a:bodyPr wrap="square" rtlCol="0">
            <a:spAutoFit/>
          </a:bodyPr>
          <a:lstStyle/>
          <a:p>
            <a:pPr algn="ctr"/>
            <a:r>
              <a:rPr lang="en-IN" sz="4000" b="1" i="1" dirty="0">
                <a:solidFill>
                  <a:srgbClr val="FFFF00"/>
                </a:solidFill>
                <a:latin typeface="Cambria" pitchFamily="18" charset="0"/>
              </a:rPr>
              <a:t>CA </a:t>
            </a:r>
            <a:r>
              <a:rPr lang="en-IN" sz="4000" b="1" i="1" dirty="0" err="1">
                <a:solidFill>
                  <a:srgbClr val="FFFF00"/>
                </a:solidFill>
                <a:latin typeface="Cambria" pitchFamily="18" charset="0"/>
              </a:rPr>
              <a:t>Venugopal</a:t>
            </a:r>
            <a:r>
              <a:rPr lang="en-IN" sz="4000" b="1" i="1" dirty="0">
                <a:solidFill>
                  <a:srgbClr val="FFFF00"/>
                </a:solidFill>
                <a:latin typeface="Cambria" pitchFamily="18" charset="0"/>
              </a:rPr>
              <a:t> </a:t>
            </a:r>
            <a:r>
              <a:rPr lang="en-IN" sz="4000" b="1" i="1" dirty="0" err="1">
                <a:solidFill>
                  <a:srgbClr val="FFFF00"/>
                </a:solidFill>
                <a:latin typeface="Cambria" pitchFamily="18" charset="0"/>
              </a:rPr>
              <a:t>Gella</a:t>
            </a:r>
            <a:endParaRPr lang="en-IN" sz="4000" b="1" i="1" dirty="0">
              <a:solidFill>
                <a:srgbClr val="FFFF00"/>
              </a:solidFill>
              <a:latin typeface="Cambria" pitchFamily="18" charset="0"/>
            </a:endParaRPr>
          </a:p>
          <a:p>
            <a:pPr algn="ctr"/>
            <a:r>
              <a:rPr lang="en-IN" sz="4000" b="1" i="1" dirty="0">
                <a:solidFill>
                  <a:srgbClr val="FFFF00"/>
                </a:solidFill>
                <a:latin typeface="Cambria" pitchFamily="18" charset="0"/>
              </a:rPr>
              <a:t>CA Lakshmi G K</a:t>
            </a:r>
          </a:p>
        </p:txBody>
      </p:sp>
    </p:spTree>
    <p:extLst>
      <p:ext uri="{BB962C8B-B14F-4D97-AF65-F5344CB8AC3E}">
        <p14:creationId xmlns:p14="http://schemas.microsoft.com/office/powerpoint/2010/main" val="2576749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Process of Filing Return</a:t>
            </a:r>
          </a:p>
        </p:txBody>
      </p:sp>
      <p:graphicFrame>
        <p:nvGraphicFramePr>
          <p:cNvPr id="6" name="Content Placeholder 7">
            <a:extLst>
              <a:ext uri="{FF2B5EF4-FFF2-40B4-BE49-F238E27FC236}">
                <a16:creationId xmlns:a16="http://schemas.microsoft.com/office/drawing/2014/main" id="{97D41C25-FA51-45FC-A055-7E38D561C3A2}"/>
              </a:ext>
            </a:extLst>
          </p:cNvPr>
          <p:cNvGraphicFramePr>
            <a:graphicFrameLocks noGrp="1"/>
          </p:cNvGraphicFramePr>
          <p:nvPr>
            <p:ph idx="1"/>
            <p:extLst/>
          </p:nvPr>
        </p:nvGraphicFramePr>
        <p:xfrm>
          <a:off x="193184" y="972457"/>
          <a:ext cx="11835685" cy="56025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2"/>
          </p:nvPr>
        </p:nvSpPr>
        <p:spPr/>
        <p:txBody>
          <a:bodyPr/>
          <a:lstStyle/>
          <a:p>
            <a:fld id="{93EB058D-52C6-4F08-9ECF-FFBBF442012D}" type="slidenum">
              <a:rPr lang="en-IN" smtClean="0"/>
              <a:pPr/>
              <a:t>10</a:t>
            </a:fld>
            <a:endParaRPr lang="en-IN"/>
          </a:p>
        </p:txBody>
      </p:sp>
      <p:sp>
        <p:nvSpPr>
          <p:cNvPr id="2" name="Footer Placeholder 1">
            <a:extLst>
              <a:ext uri="{FF2B5EF4-FFF2-40B4-BE49-F238E27FC236}">
                <a16:creationId xmlns:a16="http://schemas.microsoft.com/office/drawing/2014/main" id="{A1AF5223-124A-49FE-ADC8-7B36CA482892}"/>
              </a:ext>
            </a:extLst>
          </p:cNvPr>
          <p:cNvSpPr>
            <a:spLocks noGrp="1"/>
          </p:cNvSpPr>
          <p:nvPr>
            <p:ph type="ftr" sz="quarter" idx="4294967295"/>
          </p:nvPr>
        </p:nvSpPr>
        <p:spPr>
          <a:xfrm>
            <a:off x="0" y="6486525"/>
            <a:ext cx="4114800" cy="365125"/>
          </a:xfrm>
        </p:spPr>
        <p:txBody>
          <a:bodyPr/>
          <a:lstStyle/>
          <a:p>
            <a:r>
              <a:rPr lang="en-IN" dirty="0"/>
              <a:t> </a:t>
            </a:r>
          </a:p>
        </p:txBody>
      </p:sp>
    </p:spTree>
    <p:extLst>
      <p:ext uri="{BB962C8B-B14F-4D97-AF65-F5344CB8AC3E}">
        <p14:creationId xmlns:p14="http://schemas.microsoft.com/office/powerpoint/2010/main" val="4247292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94DA46EE-910B-422C-9F13-BAB9BB3BD5E3}"/>
                                            </p:graphicEl>
                                          </p:spTgt>
                                        </p:tgtEl>
                                        <p:attrNameLst>
                                          <p:attrName>style.visibility</p:attrName>
                                        </p:attrNameLst>
                                      </p:cBhvr>
                                      <p:to>
                                        <p:strVal val="visible"/>
                                      </p:to>
                                    </p:set>
                                    <p:animEffect transition="in" filter="fade">
                                      <p:cBhvr>
                                        <p:cTn id="12" dur="500"/>
                                        <p:tgtEl>
                                          <p:spTgt spid="6">
                                            <p:graphicEl>
                                              <a:dgm id="{94DA46EE-910B-422C-9F13-BAB9BB3BD5E3}"/>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graphicEl>
                                              <a:dgm id="{694C49D7-E38D-4F9A-AE0D-46C73DDE0EBC}"/>
                                            </p:graphicEl>
                                          </p:spTgt>
                                        </p:tgtEl>
                                        <p:attrNameLst>
                                          <p:attrName>style.visibility</p:attrName>
                                        </p:attrNameLst>
                                      </p:cBhvr>
                                      <p:to>
                                        <p:strVal val="visible"/>
                                      </p:to>
                                    </p:set>
                                    <p:animEffect transition="in" filter="fade">
                                      <p:cBhvr>
                                        <p:cTn id="15" dur="500"/>
                                        <p:tgtEl>
                                          <p:spTgt spid="6">
                                            <p:graphicEl>
                                              <a:dgm id="{694C49D7-E38D-4F9A-AE0D-46C73DDE0EBC}"/>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graphicEl>
                                              <a:dgm id="{C2AEB342-3768-4BEE-AF57-46F1251C23A8}"/>
                                            </p:graphicEl>
                                          </p:spTgt>
                                        </p:tgtEl>
                                        <p:attrNameLst>
                                          <p:attrName>style.visibility</p:attrName>
                                        </p:attrNameLst>
                                      </p:cBhvr>
                                      <p:to>
                                        <p:strVal val="visible"/>
                                      </p:to>
                                    </p:set>
                                    <p:animEffect transition="in" filter="fade">
                                      <p:cBhvr>
                                        <p:cTn id="18" dur="500"/>
                                        <p:tgtEl>
                                          <p:spTgt spid="6">
                                            <p:graphicEl>
                                              <a:dgm id="{C2AEB342-3768-4BEE-AF57-46F1251C23A8}"/>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graphicEl>
                                              <a:dgm id="{C8761CD1-F5E0-4AF6-A8B1-C8D5C1AB855D}"/>
                                            </p:graphicEl>
                                          </p:spTgt>
                                        </p:tgtEl>
                                        <p:attrNameLst>
                                          <p:attrName>style.visibility</p:attrName>
                                        </p:attrNameLst>
                                      </p:cBhvr>
                                      <p:to>
                                        <p:strVal val="visible"/>
                                      </p:to>
                                    </p:set>
                                    <p:animEffect transition="in" filter="fade">
                                      <p:cBhvr>
                                        <p:cTn id="21" dur="500"/>
                                        <p:tgtEl>
                                          <p:spTgt spid="6">
                                            <p:graphicEl>
                                              <a:dgm id="{C8761CD1-F5E0-4AF6-A8B1-C8D5C1AB855D}"/>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graphicEl>
                                              <a:dgm id="{DF2221B5-F5AA-4C17-9150-0F74105FDE06}"/>
                                            </p:graphicEl>
                                          </p:spTgt>
                                        </p:tgtEl>
                                        <p:attrNameLst>
                                          <p:attrName>style.visibility</p:attrName>
                                        </p:attrNameLst>
                                      </p:cBhvr>
                                      <p:to>
                                        <p:strVal val="visible"/>
                                      </p:to>
                                    </p:set>
                                    <p:animEffect transition="in" filter="fade">
                                      <p:cBhvr>
                                        <p:cTn id="24" dur="500"/>
                                        <p:tgtEl>
                                          <p:spTgt spid="6">
                                            <p:graphicEl>
                                              <a:dgm id="{DF2221B5-F5AA-4C17-9150-0F74105FDE06}"/>
                                            </p:graphic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graphicEl>
                                              <a:dgm id="{0B599E6F-5AC8-4377-82B3-448F293527CF}"/>
                                            </p:graphicEl>
                                          </p:spTgt>
                                        </p:tgtEl>
                                        <p:attrNameLst>
                                          <p:attrName>style.visibility</p:attrName>
                                        </p:attrNameLst>
                                      </p:cBhvr>
                                      <p:to>
                                        <p:strVal val="visible"/>
                                      </p:to>
                                    </p:set>
                                    <p:animEffect transition="in" filter="fade">
                                      <p:cBhvr>
                                        <p:cTn id="27" dur="500"/>
                                        <p:tgtEl>
                                          <p:spTgt spid="6">
                                            <p:graphicEl>
                                              <a:dgm id="{0B599E6F-5AC8-4377-82B3-448F293527CF}"/>
                                            </p:graphic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
                                            <p:graphicEl>
                                              <a:dgm id="{8DD1A2A4-D738-4399-8034-4EDF4BBE40C7}"/>
                                            </p:graphicEl>
                                          </p:spTgt>
                                        </p:tgtEl>
                                        <p:attrNameLst>
                                          <p:attrName>style.visibility</p:attrName>
                                        </p:attrNameLst>
                                      </p:cBhvr>
                                      <p:to>
                                        <p:strVal val="visible"/>
                                      </p:to>
                                    </p:set>
                                    <p:animEffect transition="in" filter="fade">
                                      <p:cBhvr>
                                        <p:cTn id="30" dur="500"/>
                                        <p:tgtEl>
                                          <p:spTgt spid="6">
                                            <p:graphicEl>
                                              <a:dgm id="{8DD1A2A4-D738-4399-8034-4EDF4BBE40C7}"/>
                                            </p:graphic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
                                            <p:graphicEl>
                                              <a:dgm id="{E97726C4-8C30-4B7B-BA13-144ECD37AD50}"/>
                                            </p:graphicEl>
                                          </p:spTgt>
                                        </p:tgtEl>
                                        <p:attrNameLst>
                                          <p:attrName>style.visibility</p:attrName>
                                        </p:attrNameLst>
                                      </p:cBhvr>
                                      <p:to>
                                        <p:strVal val="visible"/>
                                      </p:to>
                                    </p:set>
                                    <p:animEffect transition="in" filter="fade">
                                      <p:cBhvr>
                                        <p:cTn id="33" dur="500"/>
                                        <p:tgtEl>
                                          <p:spTgt spid="6">
                                            <p:graphicEl>
                                              <a:dgm id="{E97726C4-8C30-4B7B-BA13-144ECD37AD50}"/>
                                            </p:graphic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graphicEl>
                                              <a:dgm id="{E5BC5444-C957-4090-A217-FA43451955B1}"/>
                                            </p:graphicEl>
                                          </p:spTgt>
                                        </p:tgtEl>
                                        <p:attrNameLst>
                                          <p:attrName>style.visibility</p:attrName>
                                        </p:attrNameLst>
                                      </p:cBhvr>
                                      <p:to>
                                        <p:strVal val="visible"/>
                                      </p:to>
                                    </p:set>
                                    <p:animEffect transition="in" filter="fade">
                                      <p:cBhvr>
                                        <p:cTn id="36" dur="500"/>
                                        <p:tgtEl>
                                          <p:spTgt spid="6">
                                            <p:graphicEl>
                                              <a:dgm id="{E5BC5444-C957-4090-A217-FA43451955B1}"/>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
                                            <p:graphicEl>
                                              <a:dgm id="{AD6A1C0A-5FA3-4E4D-95CE-07A31658D448}"/>
                                            </p:graphicEl>
                                          </p:spTgt>
                                        </p:tgtEl>
                                        <p:attrNameLst>
                                          <p:attrName>style.visibility</p:attrName>
                                        </p:attrNameLst>
                                      </p:cBhvr>
                                      <p:to>
                                        <p:strVal val="visible"/>
                                      </p:to>
                                    </p:set>
                                    <p:animEffect transition="in" filter="fade">
                                      <p:cBhvr>
                                        <p:cTn id="39" dur="500"/>
                                        <p:tgtEl>
                                          <p:spTgt spid="6">
                                            <p:graphicEl>
                                              <a:dgm id="{AD6A1C0A-5FA3-4E4D-95CE-07A31658D448}"/>
                                            </p:graphic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
                                            <p:graphicEl>
                                              <a:dgm id="{CCC47BDC-9322-4E1B-BDF2-EE2FA3C04EB4}"/>
                                            </p:graphicEl>
                                          </p:spTgt>
                                        </p:tgtEl>
                                        <p:attrNameLst>
                                          <p:attrName>style.visibility</p:attrName>
                                        </p:attrNameLst>
                                      </p:cBhvr>
                                      <p:to>
                                        <p:strVal val="visible"/>
                                      </p:to>
                                    </p:set>
                                    <p:animEffect transition="in" filter="fade">
                                      <p:cBhvr>
                                        <p:cTn id="42" dur="500"/>
                                        <p:tgtEl>
                                          <p:spTgt spid="6">
                                            <p:graphicEl>
                                              <a:dgm id="{CCC47BDC-9322-4E1B-BDF2-EE2FA3C04EB4}"/>
                                            </p:graphic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
                                            <p:graphicEl>
                                              <a:dgm id="{3DC0E801-10C3-41A8-9550-AFE5639EC0B3}"/>
                                            </p:graphicEl>
                                          </p:spTgt>
                                        </p:tgtEl>
                                        <p:attrNameLst>
                                          <p:attrName>style.visibility</p:attrName>
                                        </p:attrNameLst>
                                      </p:cBhvr>
                                      <p:to>
                                        <p:strVal val="visible"/>
                                      </p:to>
                                    </p:set>
                                    <p:animEffect transition="in" filter="fade">
                                      <p:cBhvr>
                                        <p:cTn id="45" dur="500"/>
                                        <p:tgtEl>
                                          <p:spTgt spid="6">
                                            <p:graphicEl>
                                              <a:dgm id="{3DC0E801-10C3-41A8-9550-AFE5639EC0B3}"/>
                                            </p:graphic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6">
                                            <p:graphicEl>
                                              <a:dgm id="{0A0D12B8-4C9A-4435-9965-8DA460CBA873}"/>
                                            </p:graphicEl>
                                          </p:spTgt>
                                        </p:tgtEl>
                                        <p:attrNameLst>
                                          <p:attrName>style.visibility</p:attrName>
                                        </p:attrNameLst>
                                      </p:cBhvr>
                                      <p:to>
                                        <p:strVal val="visible"/>
                                      </p:to>
                                    </p:set>
                                    <p:animEffect transition="in" filter="fade">
                                      <p:cBhvr>
                                        <p:cTn id="48" dur="500"/>
                                        <p:tgtEl>
                                          <p:spTgt spid="6">
                                            <p:graphicEl>
                                              <a:dgm id="{0A0D12B8-4C9A-4435-9965-8DA460CBA873}"/>
                                            </p:graphic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6">
                                            <p:graphicEl>
                                              <a:dgm id="{2E05B83E-E4CB-4558-AAA7-83AF1539F821}"/>
                                            </p:graphicEl>
                                          </p:spTgt>
                                        </p:tgtEl>
                                        <p:attrNameLst>
                                          <p:attrName>style.visibility</p:attrName>
                                        </p:attrNameLst>
                                      </p:cBhvr>
                                      <p:to>
                                        <p:strVal val="visible"/>
                                      </p:to>
                                    </p:set>
                                    <p:animEffect transition="in" filter="fade">
                                      <p:cBhvr>
                                        <p:cTn id="51" dur="500"/>
                                        <p:tgtEl>
                                          <p:spTgt spid="6">
                                            <p:graphicEl>
                                              <a:dgm id="{2E05B83E-E4CB-4558-AAA7-83AF1539F821}"/>
                                            </p:graphic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6">
                                            <p:graphicEl>
                                              <a:dgm id="{B1DF893A-1ED2-4AEB-B5E2-039FDD471CC5}"/>
                                            </p:graphicEl>
                                          </p:spTgt>
                                        </p:tgtEl>
                                        <p:attrNameLst>
                                          <p:attrName>style.visibility</p:attrName>
                                        </p:attrNameLst>
                                      </p:cBhvr>
                                      <p:to>
                                        <p:strVal val="visible"/>
                                      </p:to>
                                    </p:set>
                                    <p:animEffect transition="in" filter="fade">
                                      <p:cBhvr>
                                        <p:cTn id="54" dur="500"/>
                                        <p:tgtEl>
                                          <p:spTgt spid="6">
                                            <p:graphicEl>
                                              <a:dgm id="{B1DF893A-1ED2-4AEB-B5E2-039FDD471CC5}"/>
                                            </p:graphicEl>
                                          </p:spTgt>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6">
                                            <p:graphicEl>
                                              <a:dgm id="{AE1C5111-CD17-4241-B737-89C17FCAA88E}"/>
                                            </p:graphicEl>
                                          </p:spTgt>
                                        </p:tgtEl>
                                        <p:attrNameLst>
                                          <p:attrName>style.visibility</p:attrName>
                                        </p:attrNameLst>
                                      </p:cBhvr>
                                      <p:to>
                                        <p:strVal val="visible"/>
                                      </p:to>
                                    </p:set>
                                    <p:animEffect transition="in" filter="fade">
                                      <p:cBhvr>
                                        <p:cTn id="57" dur="500"/>
                                        <p:tgtEl>
                                          <p:spTgt spid="6">
                                            <p:graphicEl>
                                              <a:dgm id="{AE1C5111-CD17-4241-B737-89C17FCAA88E}"/>
                                            </p:graphic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6">
                                            <p:graphicEl>
                                              <a:dgm id="{D7576EA8-1678-48A1-AB24-BFDE0E0834D4}"/>
                                            </p:graphicEl>
                                          </p:spTgt>
                                        </p:tgtEl>
                                        <p:attrNameLst>
                                          <p:attrName>style.visibility</p:attrName>
                                        </p:attrNameLst>
                                      </p:cBhvr>
                                      <p:to>
                                        <p:strVal val="visible"/>
                                      </p:to>
                                    </p:set>
                                    <p:animEffect transition="in" filter="fade">
                                      <p:cBhvr>
                                        <p:cTn id="60" dur="500"/>
                                        <p:tgtEl>
                                          <p:spTgt spid="6">
                                            <p:graphicEl>
                                              <a:dgm id="{D7576EA8-1678-48A1-AB24-BFDE0E0834D4}"/>
                                            </p:graphic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6">
                                            <p:graphicEl>
                                              <a:dgm id="{4FC02D27-CA10-4E9F-B1E2-55E63FFE6D6F}"/>
                                            </p:graphicEl>
                                          </p:spTgt>
                                        </p:tgtEl>
                                        <p:attrNameLst>
                                          <p:attrName>style.visibility</p:attrName>
                                        </p:attrNameLst>
                                      </p:cBhvr>
                                      <p:to>
                                        <p:strVal val="visible"/>
                                      </p:to>
                                    </p:set>
                                    <p:animEffect transition="in" filter="fade">
                                      <p:cBhvr>
                                        <p:cTn id="63" dur="500"/>
                                        <p:tgtEl>
                                          <p:spTgt spid="6">
                                            <p:graphicEl>
                                              <a:dgm id="{4FC02D27-CA10-4E9F-B1E2-55E63FFE6D6F}"/>
                                            </p:graphic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6">
                                            <p:graphicEl>
                                              <a:dgm id="{C0D69271-E3C3-41BC-B012-E3BF41066B74}"/>
                                            </p:graphicEl>
                                          </p:spTgt>
                                        </p:tgtEl>
                                        <p:attrNameLst>
                                          <p:attrName>style.visibility</p:attrName>
                                        </p:attrNameLst>
                                      </p:cBhvr>
                                      <p:to>
                                        <p:strVal val="visible"/>
                                      </p:to>
                                    </p:set>
                                    <p:animEffect transition="in" filter="fade">
                                      <p:cBhvr>
                                        <p:cTn id="66" dur="500"/>
                                        <p:tgtEl>
                                          <p:spTgt spid="6">
                                            <p:graphicEl>
                                              <a:dgm id="{C0D69271-E3C3-41BC-B012-E3BF41066B74}"/>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6">
                                            <p:graphicEl>
                                              <a:dgm id="{3E3B012D-47B7-49CA-913F-B81FB690C097}"/>
                                            </p:graphicEl>
                                          </p:spTgt>
                                        </p:tgtEl>
                                        <p:attrNameLst>
                                          <p:attrName>style.visibility</p:attrName>
                                        </p:attrNameLst>
                                      </p:cBhvr>
                                      <p:to>
                                        <p:strVal val="visible"/>
                                      </p:to>
                                    </p:set>
                                    <p:animEffect transition="in" filter="fade">
                                      <p:cBhvr>
                                        <p:cTn id="71" dur="500"/>
                                        <p:tgtEl>
                                          <p:spTgt spid="6">
                                            <p:graphicEl>
                                              <a:dgm id="{3E3B012D-47B7-49CA-913F-B81FB690C097}"/>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6">
                                            <p:graphicEl>
                                              <a:dgm id="{EAEDD6DE-4A3B-4B99-A74E-C8653FF627C1}"/>
                                            </p:graphicEl>
                                          </p:spTgt>
                                        </p:tgtEl>
                                        <p:attrNameLst>
                                          <p:attrName>style.visibility</p:attrName>
                                        </p:attrNameLst>
                                      </p:cBhvr>
                                      <p:to>
                                        <p:strVal val="visible"/>
                                      </p:to>
                                    </p:set>
                                    <p:animEffect transition="in" filter="fade">
                                      <p:cBhvr>
                                        <p:cTn id="76" dur="500"/>
                                        <p:tgtEl>
                                          <p:spTgt spid="6">
                                            <p:graphicEl>
                                              <a:dgm id="{EAEDD6DE-4A3B-4B99-A74E-C8653FF627C1}"/>
                                            </p:graphic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6">
                                            <p:graphicEl>
                                              <a:dgm id="{D45723AD-6864-4A37-A43A-CACD5FE8AF30}"/>
                                            </p:graphicEl>
                                          </p:spTgt>
                                        </p:tgtEl>
                                        <p:attrNameLst>
                                          <p:attrName>style.visibility</p:attrName>
                                        </p:attrNameLst>
                                      </p:cBhvr>
                                      <p:to>
                                        <p:strVal val="visible"/>
                                      </p:to>
                                    </p:set>
                                    <p:animEffect transition="in" filter="fade">
                                      <p:cBhvr>
                                        <p:cTn id="79" dur="500"/>
                                        <p:tgtEl>
                                          <p:spTgt spid="6">
                                            <p:graphicEl>
                                              <a:dgm id="{D45723AD-6864-4A37-A43A-CACD5FE8AF30}"/>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6">
                                            <p:graphicEl>
                                              <a:dgm id="{8B4E7995-EDDE-4BAE-8924-E8AB59613AF5}"/>
                                            </p:graphicEl>
                                          </p:spTgt>
                                        </p:tgtEl>
                                        <p:attrNameLst>
                                          <p:attrName>style.visibility</p:attrName>
                                        </p:attrNameLst>
                                      </p:cBhvr>
                                      <p:to>
                                        <p:strVal val="visible"/>
                                      </p:to>
                                    </p:set>
                                    <p:animEffect transition="in" filter="fade">
                                      <p:cBhvr>
                                        <p:cTn id="84" dur="500"/>
                                        <p:tgtEl>
                                          <p:spTgt spid="6">
                                            <p:graphicEl>
                                              <a:dgm id="{8B4E7995-EDDE-4BAE-8924-E8AB59613AF5}"/>
                                            </p:graphicEl>
                                          </p:spTgt>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6">
                                            <p:graphicEl>
                                              <a:dgm id="{4F9D1501-0255-443A-AFB6-F372A824F406}"/>
                                            </p:graphicEl>
                                          </p:spTgt>
                                        </p:tgtEl>
                                        <p:attrNameLst>
                                          <p:attrName>style.visibility</p:attrName>
                                        </p:attrNameLst>
                                      </p:cBhvr>
                                      <p:to>
                                        <p:strVal val="visible"/>
                                      </p:to>
                                    </p:set>
                                    <p:animEffect transition="in" filter="fade">
                                      <p:cBhvr>
                                        <p:cTn id="89" dur="500"/>
                                        <p:tgtEl>
                                          <p:spTgt spid="6">
                                            <p:graphicEl>
                                              <a:dgm id="{4F9D1501-0255-443A-AFB6-F372A824F406}"/>
                                            </p:graphicEl>
                                          </p:spTgt>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6">
                                            <p:graphicEl>
                                              <a:dgm id="{A67C0B3D-BEA6-4B2D-9EC8-9D999C9E7919}"/>
                                            </p:graphicEl>
                                          </p:spTgt>
                                        </p:tgtEl>
                                        <p:attrNameLst>
                                          <p:attrName>style.visibility</p:attrName>
                                        </p:attrNameLst>
                                      </p:cBhvr>
                                      <p:to>
                                        <p:strVal val="visible"/>
                                      </p:to>
                                    </p:set>
                                    <p:animEffect transition="in" filter="fade">
                                      <p:cBhvr>
                                        <p:cTn id="92" dur="500"/>
                                        <p:tgtEl>
                                          <p:spTgt spid="6">
                                            <p:graphicEl>
                                              <a:dgm id="{A67C0B3D-BEA6-4B2D-9EC8-9D999C9E7919}"/>
                                            </p:graphic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6">
                                            <p:graphicEl>
                                              <a:dgm id="{018F7FB8-CCA1-4CE4-9209-817D5752C9E6}"/>
                                            </p:graphicEl>
                                          </p:spTgt>
                                        </p:tgtEl>
                                        <p:attrNameLst>
                                          <p:attrName>style.visibility</p:attrName>
                                        </p:attrNameLst>
                                      </p:cBhvr>
                                      <p:to>
                                        <p:strVal val="visible"/>
                                      </p:to>
                                    </p:set>
                                    <p:animEffect transition="in" filter="fade">
                                      <p:cBhvr>
                                        <p:cTn id="97" dur="500"/>
                                        <p:tgtEl>
                                          <p:spTgt spid="6">
                                            <p:graphicEl>
                                              <a:dgm id="{018F7FB8-CCA1-4CE4-9209-817D5752C9E6}"/>
                                            </p:graphicEl>
                                          </p:spTgt>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6">
                                            <p:graphicEl>
                                              <a:dgm id="{F7EAF13E-CFBB-45F1-917F-679F497A5E9E}"/>
                                            </p:graphicEl>
                                          </p:spTgt>
                                        </p:tgtEl>
                                        <p:attrNameLst>
                                          <p:attrName>style.visibility</p:attrName>
                                        </p:attrNameLst>
                                      </p:cBhvr>
                                      <p:to>
                                        <p:strVal val="visible"/>
                                      </p:to>
                                    </p:set>
                                    <p:animEffect transition="in" filter="fade">
                                      <p:cBhvr>
                                        <p:cTn id="102" dur="500"/>
                                        <p:tgtEl>
                                          <p:spTgt spid="6">
                                            <p:graphicEl>
                                              <a:dgm id="{F7EAF13E-CFBB-45F1-917F-679F497A5E9E}"/>
                                            </p:graphicEl>
                                          </p:spTgt>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6">
                                            <p:graphicEl>
                                              <a:dgm id="{075977D0-89CC-46DD-98E4-CA4E4BD1B1B7}"/>
                                            </p:graphicEl>
                                          </p:spTgt>
                                        </p:tgtEl>
                                        <p:attrNameLst>
                                          <p:attrName>style.visibility</p:attrName>
                                        </p:attrNameLst>
                                      </p:cBhvr>
                                      <p:to>
                                        <p:strVal val="visible"/>
                                      </p:to>
                                    </p:set>
                                    <p:animEffect transition="in" filter="fade">
                                      <p:cBhvr>
                                        <p:cTn id="105" dur="500"/>
                                        <p:tgtEl>
                                          <p:spTgt spid="6">
                                            <p:graphicEl>
                                              <a:dgm id="{075977D0-89CC-46DD-98E4-CA4E4BD1B1B7}"/>
                                            </p:graphicEl>
                                          </p:spTgt>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0" nodeType="clickEffect">
                                  <p:stCondLst>
                                    <p:cond delay="0"/>
                                  </p:stCondLst>
                                  <p:childTnLst>
                                    <p:set>
                                      <p:cBhvr>
                                        <p:cTn id="109" dur="1" fill="hold">
                                          <p:stCondLst>
                                            <p:cond delay="0"/>
                                          </p:stCondLst>
                                        </p:cTn>
                                        <p:tgtEl>
                                          <p:spTgt spid="6">
                                            <p:graphicEl>
                                              <a:dgm id="{58CF74BC-9A50-4ECB-8309-F7F678288137}"/>
                                            </p:graphicEl>
                                          </p:spTgt>
                                        </p:tgtEl>
                                        <p:attrNameLst>
                                          <p:attrName>style.visibility</p:attrName>
                                        </p:attrNameLst>
                                      </p:cBhvr>
                                      <p:to>
                                        <p:strVal val="visible"/>
                                      </p:to>
                                    </p:set>
                                    <p:animEffect transition="in" filter="fade">
                                      <p:cBhvr>
                                        <p:cTn id="110" dur="500"/>
                                        <p:tgtEl>
                                          <p:spTgt spid="6">
                                            <p:graphicEl>
                                              <a:dgm id="{58CF74BC-9A50-4ECB-8309-F7F678288137}"/>
                                            </p:graphicEl>
                                          </p:spTgt>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6">
                                            <p:graphicEl>
                                              <a:dgm id="{6C7C8927-3504-4E4B-9B71-E6567E8F03A5}"/>
                                            </p:graphicEl>
                                          </p:spTgt>
                                        </p:tgtEl>
                                        <p:attrNameLst>
                                          <p:attrName>style.visibility</p:attrName>
                                        </p:attrNameLst>
                                      </p:cBhvr>
                                      <p:to>
                                        <p:strVal val="visible"/>
                                      </p:to>
                                    </p:set>
                                    <p:animEffect transition="in" filter="fade">
                                      <p:cBhvr>
                                        <p:cTn id="115" dur="500"/>
                                        <p:tgtEl>
                                          <p:spTgt spid="6">
                                            <p:graphicEl>
                                              <a:dgm id="{6C7C8927-3504-4E4B-9B71-E6567E8F03A5}"/>
                                            </p:graphicEl>
                                          </p:spTgt>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6">
                                            <p:graphicEl>
                                              <a:dgm id="{47C5B300-C8CE-4E4F-A79F-7A5F8BA2139F}"/>
                                            </p:graphicEl>
                                          </p:spTgt>
                                        </p:tgtEl>
                                        <p:attrNameLst>
                                          <p:attrName>style.visibility</p:attrName>
                                        </p:attrNameLst>
                                      </p:cBhvr>
                                      <p:to>
                                        <p:strVal val="visible"/>
                                      </p:to>
                                    </p:set>
                                    <p:animEffect transition="in" filter="fade">
                                      <p:cBhvr>
                                        <p:cTn id="118" dur="500"/>
                                        <p:tgtEl>
                                          <p:spTgt spid="6">
                                            <p:graphicEl>
                                              <a:dgm id="{47C5B300-C8CE-4E4F-A79F-7A5F8BA2139F}"/>
                                            </p:graphicEl>
                                          </p:spTgt>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6">
                                            <p:graphicEl>
                                              <a:dgm id="{BF3626DE-7334-4342-8753-9030763EE938}"/>
                                            </p:graphicEl>
                                          </p:spTgt>
                                        </p:tgtEl>
                                        <p:attrNameLst>
                                          <p:attrName>style.visibility</p:attrName>
                                        </p:attrNameLst>
                                      </p:cBhvr>
                                      <p:to>
                                        <p:strVal val="visible"/>
                                      </p:to>
                                    </p:set>
                                    <p:animEffect transition="in" filter="fade">
                                      <p:cBhvr>
                                        <p:cTn id="123" dur="500"/>
                                        <p:tgtEl>
                                          <p:spTgt spid="6">
                                            <p:graphicEl>
                                              <a:dgm id="{BF3626DE-7334-4342-8753-9030763EE93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6" grpId="0">
        <p:bldSub>
          <a:bldDgm bld="one"/>
        </p:bldSub>
      </p:bldGraphic>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B2B Invoice Summary</a:t>
            </a:r>
            <a:endParaRPr lang="en-IN" dirty="0"/>
          </a:p>
        </p:txBody>
      </p:sp>
      <p:pic>
        <p:nvPicPr>
          <p:cNvPr id="4" name="Content Placeholder 3"/>
          <p:cNvPicPr>
            <a:picLocks noGrp="1" noChangeAspect="1"/>
          </p:cNvPicPr>
          <p:nvPr>
            <p:ph idx="1"/>
          </p:nvPr>
        </p:nvPicPr>
        <p:blipFill>
          <a:blip r:embed="rId2"/>
          <a:stretch>
            <a:fillRect/>
          </a:stretch>
        </p:blipFill>
        <p:spPr>
          <a:xfrm>
            <a:off x="821493" y="1706113"/>
            <a:ext cx="10920413" cy="2280086"/>
          </a:xfrm>
          <a:prstGeom prst="rect">
            <a:avLst/>
          </a:prstGeom>
        </p:spPr>
      </p:pic>
      <p:sp>
        <p:nvSpPr>
          <p:cNvPr id="5" name="Rectangle: Rounded Corners 4"/>
          <p:cNvSpPr/>
          <p:nvPr/>
        </p:nvSpPr>
        <p:spPr>
          <a:xfrm>
            <a:off x="8344473" y="3354430"/>
            <a:ext cx="3397433" cy="772595"/>
          </a:xfrm>
          <a:prstGeom prst="round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IN"/>
          </a:p>
        </p:txBody>
      </p:sp>
      <p:sp>
        <p:nvSpPr>
          <p:cNvPr id="6" name="Rectangle 5"/>
          <p:cNvSpPr/>
          <p:nvPr/>
        </p:nvSpPr>
        <p:spPr>
          <a:xfrm>
            <a:off x="1666302" y="4880145"/>
            <a:ext cx="7842596" cy="923330"/>
          </a:xfrm>
          <a:prstGeom prst="rect">
            <a:avLst/>
          </a:prstGeom>
        </p:spPr>
        <p:txBody>
          <a:bodyPr wrap="none">
            <a:spAutoFit/>
          </a:bodyPr>
          <a:lstStyle/>
          <a:p>
            <a:r>
              <a:rPr lang="en-IN" dirty="0"/>
              <a:t>Option </a:t>
            </a:r>
            <a:r>
              <a:rPr lang="en-IN" b="1" dirty="0"/>
              <a:t>Delete </a:t>
            </a:r>
            <a:r>
              <a:rPr lang="en-IN" dirty="0"/>
              <a:t>is only for Creator</a:t>
            </a:r>
          </a:p>
          <a:p>
            <a:r>
              <a:rPr lang="en-IN" dirty="0"/>
              <a:t>When receiver  uploads </a:t>
            </a:r>
            <a:r>
              <a:rPr lang="en-IN" b="1" dirty="0"/>
              <a:t>new invoice/modifies </a:t>
            </a:r>
            <a:r>
              <a:rPr lang="en-IN" dirty="0"/>
              <a:t>his own invoice, flag is not required</a:t>
            </a:r>
          </a:p>
          <a:p>
            <a:endParaRPr lang="en-IN" dirty="0"/>
          </a:p>
        </p:txBody>
      </p:sp>
    </p:spTree>
    <p:extLst>
      <p:ext uri="{BB962C8B-B14F-4D97-AF65-F5344CB8AC3E}">
        <p14:creationId xmlns:p14="http://schemas.microsoft.com/office/powerpoint/2010/main" val="86411408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B2B Purchases : Add Missing Details</a:t>
            </a:r>
          </a:p>
        </p:txBody>
      </p:sp>
      <p:pic>
        <p:nvPicPr>
          <p:cNvPr id="4" name="Content Placeholder 3"/>
          <p:cNvPicPr>
            <a:picLocks noGrp="1" noChangeAspect="1"/>
          </p:cNvPicPr>
          <p:nvPr>
            <p:ph idx="1"/>
          </p:nvPr>
        </p:nvPicPr>
        <p:blipFill>
          <a:blip r:embed="rId3"/>
          <a:stretch>
            <a:fillRect/>
          </a:stretch>
        </p:blipFill>
        <p:spPr>
          <a:xfrm>
            <a:off x="610450" y="3603080"/>
            <a:ext cx="10920413" cy="2321601"/>
          </a:xfrm>
          <a:prstGeom prst="rect">
            <a:avLst/>
          </a:prstGeom>
        </p:spPr>
      </p:pic>
      <p:pic>
        <p:nvPicPr>
          <p:cNvPr id="5" name="Picture 4"/>
          <p:cNvPicPr>
            <a:picLocks noChangeAspect="1"/>
          </p:cNvPicPr>
          <p:nvPr/>
        </p:nvPicPr>
        <p:blipFill>
          <a:blip r:embed="rId4"/>
          <a:stretch>
            <a:fillRect/>
          </a:stretch>
        </p:blipFill>
        <p:spPr>
          <a:xfrm>
            <a:off x="871535" y="1420813"/>
            <a:ext cx="10035580" cy="1931323"/>
          </a:xfrm>
          <a:prstGeom prst="rect">
            <a:avLst/>
          </a:prstGeom>
        </p:spPr>
      </p:pic>
    </p:spTree>
    <p:extLst>
      <p:ext uri="{BB962C8B-B14F-4D97-AF65-F5344CB8AC3E}">
        <p14:creationId xmlns:p14="http://schemas.microsoft.com/office/powerpoint/2010/main" val="204075488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Item Details</a:t>
            </a:r>
            <a:endParaRPr lang="en-IN" dirty="0"/>
          </a:p>
        </p:txBody>
      </p:sp>
      <p:pic>
        <p:nvPicPr>
          <p:cNvPr id="4" name="Content Placeholder 3"/>
          <p:cNvPicPr>
            <a:picLocks noGrp="1" noChangeAspect="1"/>
          </p:cNvPicPr>
          <p:nvPr>
            <p:ph idx="1"/>
          </p:nvPr>
        </p:nvPicPr>
        <p:blipFill>
          <a:blip r:embed="rId2"/>
          <a:stretch>
            <a:fillRect/>
          </a:stretch>
        </p:blipFill>
        <p:spPr>
          <a:xfrm>
            <a:off x="354106" y="1015951"/>
            <a:ext cx="10920413" cy="4672434"/>
          </a:xfrm>
          <a:prstGeom prst="rect">
            <a:avLst/>
          </a:prstGeom>
        </p:spPr>
      </p:pic>
      <p:pic>
        <p:nvPicPr>
          <p:cNvPr id="5" name="Picture 4"/>
          <p:cNvPicPr>
            <a:picLocks noChangeAspect="1"/>
          </p:cNvPicPr>
          <p:nvPr/>
        </p:nvPicPr>
        <p:blipFill>
          <a:blip r:embed="rId3"/>
          <a:stretch>
            <a:fillRect/>
          </a:stretch>
        </p:blipFill>
        <p:spPr>
          <a:xfrm>
            <a:off x="33335" y="5715462"/>
            <a:ext cx="11550695" cy="741502"/>
          </a:xfrm>
          <a:prstGeom prst="rect">
            <a:avLst/>
          </a:prstGeom>
        </p:spPr>
      </p:pic>
    </p:spTree>
    <p:extLst>
      <p:ext uri="{BB962C8B-B14F-4D97-AF65-F5344CB8AC3E}">
        <p14:creationId xmlns:p14="http://schemas.microsoft.com/office/powerpoint/2010/main" val="344834812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2 – Table 4</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103</a:t>
            </a:fld>
            <a:endParaRPr lang="en-IN"/>
          </a:p>
        </p:txBody>
      </p:sp>
      <p:sp>
        <p:nvSpPr>
          <p:cNvPr id="6" name="Footer Placeholder 5">
            <a:extLst>
              <a:ext uri="{FF2B5EF4-FFF2-40B4-BE49-F238E27FC236}">
                <a16:creationId xmlns:a16="http://schemas.microsoft.com/office/drawing/2014/main" id="{4EC6F155-752D-4498-B91E-6B5457000446}"/>
              </a:ext>
            </a:extLst>
          </p:cNvPr>
          <p:cNvSpPr>
            <a:spLocks noGrp="1"/>
          </p:cNvSpPr>
          <p:nvPr>
            <p:ph type="ftr" sz="quarter" idx="4294967295"/>
          </p:nvPr>
        </p:nvSpPr>
        <p:spPr>
          <a:xfrm>
            <a:off x="0" y="6356350"/>
            <a:ext cx="4114800" cy="365125"/>
          </a:xfrm>
        </p:spPr>
        <p:txBody>
          <a:bodyPr/>
          <a:lstStyle/>
          <a:p>
            <a:r>
              <a:rPr lang="en-IN" dirty="0"/>
              <a:t> </a:t>
            </a:r>
          </a:p>
        </p:txBody>
      </p:sp>
      <p:pic>
        <p:nvPicPr>
          <p:cNvPr id="2" name="Picture 1">
            <a:extLst>
              <a:ext uri="{FF2B5EF4-FFF2-40B4-BE49-F238E27FC236}">
                <a16:creationId xmlns:a16="http://schemas.microsoft.com/office/drawing/2014/main" id="{F3B2E5EE-B3B7-4F92-8F20-A82878B4D41E}"/>
              </a:ext>
            </a:extLst>
          </p:cNvPr>
          <p:cNvPicPr>
            <a:picLocks noChangeAspect="1"/>
          </p:cNvPicPr>
          <p:nvPr/>
        </p:nvPicPr>
        <p:blipFill>
          <a:blip r:embed="rId2"/>
          <a:stretch>
            <a:fillRect/>
          </a:stretch>
        </p:blipFill>
        <p:spPr>
          <a:xfrm>
            <a:off x="0" y="752958"/>
            <a:ext cx="12191999" cy="5968517"/>
          </a:xfrm>
          <a:prstGeom prst="rect">
            <a:avLst/>
          </a:prstGeom>
        </p:spPr>
      </p:pic>
    </p:spTree>
    <p:extLst>
      <p:ext uri="{BB962C8B-B14F-4D97-AF65-F5344CB8AC3E}">
        <p14:creationId xmlns:p14="http://schemas.microsoft.com/office/powerpoint/2010/main" val="32610599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Details captured..</a:t>
            </a:r>
            <a:endParaRPr lang="en-IN" dirty="0"/>
          </a:p>
        </p:txBody>
      </p:sp>
      <p:sp>
        <p:nvSpPr>
          <p:cNvPr id="6" name="Content Placeholder 5">
            <a:extLst>
              <a:ext uri="{FF2B5EF4-FFF2-40B4-BE49-F238E27FC236}">
                <a16:creationId xmlns:a16="http://schemas.microsoft.com/office/drawing/2014/main" id="{5B8CB33D-E77F-47C2-919F-86DAE6D8DA59}"/>
              </a:ext>
            </a:extLst>
          </p:cNvPr>
          <p:cNvSpPr>
            <a:spLocks noGrp="1"/>
          </p:cNvSpPr>
          <p:nvPr>
            <p:ph idx="1"/>
          </p:nvPr>
        </p:nvSpPr>
        <p:spPr>
          <a:xfrm>
            <a:off x="600501" y="1569493"/>
            <a:ext cx="11341290" cy="4607470"/>
          </a:xfrm>
          <a:prstGeom prst="rect">
            <a:avLst/>
          </a:prstGeom>
        </p:spPr>
        <p:txBody>
          <a:bodyPr>
            <a:normAutofit/>
          </a:bodyPr>
          <a:lstStyle/>
          <a:p>
            <a:pPr lvl="0" algn="just">
              <a:buChar char="•"/>
            </a:pPr>
            <a:r>
              <a:rPr lang="en-IN" b="1" dirty="0"/>
              <a:t>Table 4A to be auto populated; option to add is available</a:t>
            </a:r>
          </a:p>
          <a:p>
            <a:pPr lvl="0" algn="just">
              <a:buChar char="•"/>
            </a:pPr>
            <a:endParaRPr lang="en-IN" sz="1050" b="1" dirty="0"/>
          </a:p>
          <a:p>
            <a:pPr lvl="0" algn="just">
              <a:buChar char="•"/>
            </a:pPr>
            <a:r>
              <a:rPr lang="en-IN" b="1" dirty="0"/>
              <a:t>4B &amp; 4C – TO be filled manually </a:t>
            </a:r>
          </a:p>
          <a:p>
            <a:pPr lvl="1" algn="just"/>
            <a:r>
              <a:rPr lang="en-IN" dirty="0"/>
              <a:t>In case of invoices added by recipient tax payer, </a:t>
            </a:r>
            <a:r>
              <a:rPr lang="en-IN" b="1" dirty="0">
                <a:solidFill>
                  <a:schemeClr val="accent2"/>
                </a:solidFill>
              </a:rPr>
              <a:t>Place of Supply (PoS) only if different from the location of recipient </a:t>
            </a:r>
            <a:r>
              <a:rPr lang="en-IN" b="1" dirty="0"/>
              <a:t>(Not required if POS = LOR)</a:t>
            </a:r>
          </a:p>
          <a:p>
            <a:pPr lvl="1" algn="just"/>
            <a:r>
              <a:rPr lang="en-IN" dirty="0"/>
              <a:t>Recipient will have the </a:t>
            </a:r>
            <a:r>
              <a:rPr lang="en-IN" b="1" dirty="0">
                <a:solidFill>
                  <a:schemeClr val="accent2"/>
                </a:solidFill>
              </a:rPr>
              <a:t>option to accept invoices auto populated as well as add invoices</a:t>
            </a:r>
            <a:r>
              <a:rPr lang="en-IN" dirty="0"/>
              <a:t>, pertaining to reverse charge only when the time of supply arises in terms of section 12 or 13 of the Act; and</a:t>
            </a:r>
          </a:p>
          <a:p>
            <a:pPr lvl="1" algn="just"/>
            <a:r>
              <a:rPr lang="en-IN" dirty="0"/>
              <a:t>Recipient tax payer is required to declare in Column No. 12 whether the inward supplies are </a:t>
            </a:r>
            <a:r>
              <a:rPr lang="en-IN" b="1" dirty="0">
                <a:solidFill>
                  <a:schemeClr val="accent2"/>
                </a:solidFill>
              </a:rPr>
              <a:t>inputs or input services or capital goods (including plant and machinery).</a:t>
            </a:r>
          </a:p>
        </p:txBody>
      </p:sp>
      <p:sp>
        <p:nvSpPr>
          <p:cNvPr id="5" name="Slide Number Placeholder 4"/>
          <p:cNvSpPr>
            <a:spLocks noGrp="1"/>
          </p:cNvSpPr>
          <p:nvPr>
            <p:ph type="sldNum" sz="quarter" idx="12"/>
          </p:nvPr>
        </p:nvSpPr>
        <p:spPr/>
        <p:txBody>
          <a:bodyPr/>
          <a:lstStyle/>
          <a:p>
            <a:fld id="{93EB058D-52C6-4F08-9ECF-FFBBF442012D}" type="slidenum">
              <a:rPr lang="en-IN" smtClean="0"/>
              <a:pPr/>
              <a:t>104</a:t>
            </a:fld>
            <a:endParaRPr lang="en-IN"/>
          </a:p>
        </p:txBody>
      </p:sp>
      <p:sp>
        <p:nvSpPr>
          <p:cNvPr id="4" name="Footer Placeholder 3"/>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327468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 calcmode="lin" valueType="num">
                                      <p:cBhvr>
                                        <p:cTn id="14"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6">
                                            <p:txEl>
                                              <p:pRg st="2" end="2"/>
                                            </p:txEl>
                                          </p:spTgt>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p:cTn id="19"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21" dur="500"/>
                                        <p:tgtEl>
                                          <p:spTgt spid="6">
                                            <p:txEl>
                                              <p:pRg st="3" end="3"/>
                                            </p:txEl>
                                          </p:spTgt>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 calcmode="lin" valueType="num">
                                      <p:cBhvr>
                                        <p:cTn id="24"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25"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26" dur="500"/>
                                        <p:tgtEl>
                                          <p:spTgt spid="6">
                                            <p:txEl>
                                              <p:pRg st="4" end="4"/>
                                            </p:txEl>
                                          </p:spTgt>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 calcmode="lin" valueType="num">
                                      <p:cBhvr>
                                        <p:cTn id="29" dur="500" fill="hold"/>
                                        <p:tgtEl>
                                          <p:spTgt spid="6">
                                            <p:txEl>
                                              <p:pRg st="5" end="5"/>
                                            </p:txEl>
                                          </p:spTgt>
                                        </p:tgtEl>
                                        <p:attrNameLst>
                                          <p:attrName>ppt_w</p:attrName>
                                        </p:attrNameLst>
                                      </p:cBhvr>
                                      <p:tavLst>
                                        <p:tav tm="0">
                                          <p:val>
                                            <p:fltVal val="0"/>
                                          </p:val>
                                        </p:tav>
                                        <p:tav tm="100000">
                                          <p:val>
                                            <p:strVal val="#ppt_w"/>
                                          </p:val>
                                        </p:tav>
                                      </p:tavLst>
                                    </p:anim>
                                    <p:anim calcmode="lin" valueType="num">
                                      <p:cBhvr>
                                        <p:cTn id="30" dur="500" fill="hold"/>
                                        <p:tgtEl>
                                          <p:spTgt spid="6">
                                            <p:txEl>
                                              <p:pRg st="5" end="5"/>
                                            </p:txEl>
                                          </p:spTgt>
                                        </p:tgtEl>
                                        <p:attrNameLst>
                                          <p:attrName>ppt_h</p:attrName>
                                        </p:attrNameLst>
                                      </p:cBhvr>
                                      <p:tavLst>
                                        <p:tav tm="0">
                                          <p:val>
                                            <p:fltVal val="0"/>
                                          </p:val>
                                        </p:tav>
                                        <p:tav tm="100000">
                                          <p:val>
                                            <p:strVal val="#ppt_h"/>
                                          </p:val>
                                        </p:tav>
                                      </p:tavLst>
                                    </p:anim>
                                    <p:animEffect transition="in" filter="fade">
                                      <p:cBhvr>
                                        <p:cTn id="31"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Table 4B Purchases</a:t>
            </a:r>
          </a:p>
        </p:txBody>
      </p:sp>
      <p:pic>
        <p:nvPicPr>
          <p:cNvPr id="4" name="Content Placeholder 3"/>
          <p:cNvPicPr>
            <a:picLocks noGrp="1" noChangeAspect="1"/>
          </p:cNvPicPr>
          <p:nvPr>
            <p:ph idx="1"/>
          </p:nvPr>
        </p:nvPicPr>
        <p:blipFill>
          <a:blip r:embed="rId2"/>
          <a:stretch>
            <a:fillRect/>
          </a:stretch>
        </p:blipFill>
        <p:spPr>
          <a:xfrm>
            <a:off x="838200" y="2223328"/>
            <a:ext cx="10920413" cy="3098732"/>
          </a:xfrm>
          <a:prstGeom prst="rect">
            <a:avLst/>
          </a:prstGeom>
        </p:spPr>
      </p:pic>
    </p:spTree>
    <p:extLst>
      <p:ext uri="{BB962C8B-B14F-4D97-AF65-F5344CB8AC3E}">
        <p14:creationId xmlns:p14="http://schemas.microsoft.com/office/powerpoint/2010/main" val="126015826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IN" dirty="0"/>
              <a:t>Point to Note</a:t>
            </a:r>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232524645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333293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2 – Table 5</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107</a:t>
            </a:fld>
            <a:endParaRPr lang="en-IN"/>
          </a:p>
        </p:txBody>
      </p:sp>
      <p:sp>
        <p:nvSpPr>
          <p:cNvPr id="2" name="Footer Placeholder 1">
            <a:extLst>
              <a:ext uri="{FF2B5EF4-FFF2-40B4-BE49-F238E27FC236}">
                <a16:creationId xmlns:a16="http://schemas.microsoft.com/office/drawing/2014/main" id="{99910ABA-86DA-417E-B360-C9CF6AC243FE}"/>
              </a:ext>
            </a:extLst>
          </p:cNvPr>
          <p:cNvSpPr>
            <a:spLocks noGrp="1"/>
          </p:cNvSpPr>
          <p:nvPr>
            <p:ph type="ftr" sz="quarter" idx="4294967295"/>
          </p:nvPr>
        </p:nvSpPr>
        <p:spPr>
          <a:xfrm>
            <a:off x="0" y="6356350"/>
            <a:ext cx="4114800" cy="365125"/>
          </a:xfrm>
        </p:spPr>
        <p:txBody>
          <a:bodyPr/>
          <a:lstStyle/>
          <a:p>
            <a:r>
              <a:rPr lang="en-IN" dirty="0"/>
              <a:t> </a:t>
            </a:r>
          </a:p>
        </p:txBody>
      </p:sp>
      <p:pic>
        <p:nvPicPr>
          <p:cNvPr id="4" name="Picture 3">
            <a:extLst>
              <a:ext uri="{FF2B5EF4-FFF2-40B4-BE49-F238E27FC236}">
                <a16:creationId xmlns:a16="http://schemas.microsoft.com/office/drawing/2014/main" id="{2651F97F-3811-477E-A35E-3432E93F0D1F}"/>
              </a:ext>
            </a:extLst>
          </p:cNvPr>
          <p:cNvPicPr>
            <a:picLocks noChangeAspect="1"/>
          </p:cNvPicPr>
          <p:nvPr/>
        </p:nvPicPr>
        <p:blipFill>
          <a:blip r:embed="rId2"/>
          <a:stretch>
            <a:fillRect/>
          </a:stretch>
        </p:blipFill>
        <p:spPr>
          <a:xfrm>
            <a:off x="139844" y="908771"/>
            <a:ext cx="12052155" cy="5512875"/>
          </a:xfrm>
          <a:prstGeom prst="rect">
            <a:avLst/>
          </a:prstGeom>
        </p:spPr>
      </p:pic>
    </p:spTree>
    <p:extLst>
      <p:ext uri="{BB962C8B-B14F-4D97-AF65-F5344CB8AC3E}">
        <p14:creationId xmlns:p14="http://schemas.microsoft.com/office/powerpoint/2010/main" val="11463712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Online Data Entry</a:t>
            </a:r>
          </a:p>
        </p:txBody>
      </p:sp>
      <p:pic>
        <p:nvPicPr>
          <p:cNvPr id="4" name="Content Placeholder 3"/>
          <p:cNvPicPr>
            <a:picLocks noGrp="1" noChangeAspect="1"/>
          </p:cNvPicPr>
          <p:nvPr>
            <p:ph idx="1"/>
          </p:nvPr>
        </p:nvPicPr>
        <p:blipFill>
          <a:blip r:embed="rId2"/>
          <a:stretch>
            <a:fillRect/>
          </a:stretch>
        </p:blipFill>
        <p:spPr>
          <a:xfrm>
            <a:off x="391757" y="1420813"/>
            <a:ext cx="10920413" cy="1769963"/>
          </a:xfrm>
          <a:prstGeom prst="rect">
            <a:avLst/>
          </a:prstGeom>
        </p:spPr>
      </p:pic>
      <p:pic>
        <p:nvPicPr>
          <p:cNvPr id="5" name="Picture 4"/>
          <p:cNvPicPr>
            <a:picLocks noChangeAspect="1"/>
          </p:cNvPicPr>
          <p:nvPr/>
        </p:nvPicPr>
        <p:blipFill>
          <a:blip r:embed="rId3"/>
          <a:stretch>
            <a:fillRect/>
          </a:stretch>
        </p:blipFill>
        <p:spPr>
          <a:xfrm>
            <a:off x="391756" y="3271351"/>
            <a:ext cx="10817711" cy="2489975"/>
          </a:xfrm>
          <a:prstGeom prst="rect">
            <a:avLst/>
          </a:prstGeom>
        </p:spPr>
      </p:pic>
    </p:spTree>
    <p:extLst>
      <p:ext uri="{BB962C8B-B14F-4D97-AF65-F5344CB8AC3E}">
        <p14:creationId xmlns:p14="http://schemas.microsoft.com/office/powerpoint/2010/main" val="321920487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Details Captured..</a:t>
            </a:r>
            <a:endParaRPr lang="en-IN" dirty="0"/>
          </a:p>
        </p:txBody>
      </p:sp>
      <p:sp>
        <p:nvSpPr>
          <p:cNvPr id="6" name="Content Placeholder 5">
            <a:extLst>
              <a:ext uri="{FF2B5EF4-FFF2-40B4-BE49-F238E27FC236}">
                <a16:creationId xmlns:a16="http://schemas.microsoft.com/office/drawing/2014/main" id="{1E7DB12D-3387-4160-8160-724868A87AD6}"/>
              </a:ext>
            </a:extLst>
          </p:cNvPr>
          <p:cNvSpPr>
            <a:spLocks noGrp="1"/>
          </p:cNvSpPr>
          <p:nvPr>
            <p:ph idx="1"/>
          </p:nvPr>
        </p:nvSpPr>
        <p:spPr>
          <a:prstGeom prst="rect">
            <a:avLst/>
          </a:prstGeom>
        </p:spPr>
        <p:txBody>
          <a:bodyPr wrap="square">
            <a:spAutoFit/>
          </a:bodyPr>
          <a:lstStyle/>
          <a:p>
            <a:pPr marL="285750" indent="-285750" algn="just">
              <a:buClr>
                <a:schemeClr val="accent1"/>
              </a:buClr>
              <a:buFont typeface="Wingdings" panose="05000000000000000000" pitchFamily="2" charset="2"/>
              <a:buChar char="v"/>
            </a:pPr>
            <a:r>
              <a:rPr lang="en-IN" dirty="0"/>
              <a:t>Import of Input / CG from outside India and SEZ be reported </a:t>
            </a:r>
            <a:r>
              <a:rPr lang="en-IN" b="1" dirty="0">
                <a:solidFill>
                  <a:schemeClr val="accent2"/>
                </a:solidFill>
              </a:rPr>
              <a:t>rate wise by recipient (no auto-population).</a:t>
            </a:r>
          </a:p>
          <a:p>
            <a:pPr marL="285750" indent="-285750" algn="just">
              <a:buClr>
                <a:schemeClr val="accent1"/>
              </a:buClr>
              <a:buFont typeface="Wingdings" panose="05000000000000000000" pitchFamily="2" charset="2"/>
              <a:buChar char="v"/>
            </a:pPr>
            <a:endParaRPr lang="en-IN" b="1" dirty="0">
              <a:solidFill>
                <a:schemeClr val="accent2"/>
              </a:solidFill>
            </a:endParaRPr>
          </a:p>
          <a:p>
            <a:pPr marL="285750" indent="-285750" algn="just">
              <a:buClr>
                <a:schemeClr val="accent1"/>
              </a:buClr>
              <a:buFont typeface="Wingdings" panose="05000000000000000000" pitchFamily="2" charset="2"/>
              <a:buChar char="v"/>
            </a:pPr>
            <a:r>
              <a:rPr lang="en-IN" dirty="0"/>
              <a:t>Recipient to provide for </a:t>
            </a:r>
            <a:r>
              <a:rPr lang="en-IN" b="1" dirty="0"/>
              <a:t>BOE</a:t>
            </a:r>
            <a:r>
              <a:rPr lang="en-IN" dirty="0"/>
              <a:t> information including </a:t>
            </a:r>
            <a:r>
              <a:rPr lang="en-IN" b="1" dirty="0">
                <a:solidFill>
                  <a:schemeClr val="accent2"/>
                </a:solidFill>
              </a:rPr>
              <a:t>6 digits port code and 7 digits BOE no. </a:t>
            </a:r>
          </a:p>
          <a:p>
            <a:pPr marL="285750" indent="-285750" algn="just">
              <a:buClr>
                <a:schemeClr val="accent1"/>
              </a:buClr>
              <a:buFont typeface="Wingdings" panose="05000000000000000000" pitchFamily="2" charset="2"/>
              <a:buChar char="v"/>
            </a:pPr>
            <a:endParaRPr lang="en-IN" b="1" dirty="0">
              <a:solidFill>
                <a:schemeClr val="accent2"/>
              </a:solidFill>
            </a:endParaRPr>
          </a:p>
          <a:p>
            <a:pPr marL="285750" indent="-285750" algn="just">
              <a:buClr>
                <a:schemeClr val="accent1"/>
              </a:buClr>
              <a:buFont typeface="Wingdings" panose="05000000000000000000" pitchFamily="2" charset="2"/>
              <a:buChar char="v"/>
            </a:pPr>
            <a:r>
              <a:rPr lang="en-IN" dirty="0"/>
              <a:t>Taxable Value in Table 5 means </a:t>
            </a:r>
            <a:r>
              <a:rPr lang="en-IN" b="1" dirty="0">
                <a:solidFill>
                  <a:schemeClr val="accent2"/>
                </a:solidFill>
              </a:rPr>
              <a:t>assessable value for customs </a:t>
            </a:r>
            <a:r>
              <a:rPr lang="en-IN" dirty="0"/>
              <a:t>purposes on which IGST is computed (IGST is levied on value plus specified customs duties). </a:t>
            </a:r>
          </a:p>
          <a:p>
            <a:pPr marL="285750" indent="-285750" algn="just">
              <a:buClr>
                <a:schemeClr val="accent1"/>
              </a:buClr>
              <a:buFont typeface="Wingdings" panose="05000000000000000000" pitchFamily="2" charset="2"/>
              <a:buChar char="v"/>
            </a:pPr>
            <a:endParaRPr lang="en-IN" dirty="0"/>
          </a:p>
          <a:p>
            <a:pPr marL="285750" indent="-285750" algn="just">
              <a:buClr>
                <a:schemeClr val="accent1"/>
              </a:buClr>
              <a:buFont typeface="Wingdings" panose="05000000000000000000" pitchFamily="2" charset="2"/>
              <a:buChar char="v"/>
            </a:pPr>
            <a:r>
              <a:rPr lang="en-IN" dirty="0"/>
              <a:t>In case of imports, the </a:t>
            </a:r>
            <a:r>
              <a:rPr lang="en-IN" b="1" dirty="0"/>
              <a:t>GSTIN would </a:t>
            </a:r>
            <a:r>
              <a:rPr lang="en-IN" b="1" dirty="0">
                <a:solidFill>
                  <a:schemeClr val="accent2"/>
                </a:solidFill>
              </a:rPr>
              <a:t>be of recipient tax payer.</a:t>
            </a:r>
          </a:p>
        </p:txBody>
      </p:sp>
      <p:sp>
        <p:nvSpPr>
          <p:cNvPr id="5" name="Slide Number Placeholder 4"/>
          <p:cNvSpPr>
            <a:spLocks noGrp="1"/>
          </p:cNvSpPr>
          <p:nvPr>
            <p:ph type="sldNum" sz="quarter" idx="12"/>
          </p:nvPr>
        </p:nvSpPr>
        <p:spPr/>
        <p:txBody>
          <a:bodyPr/>
          <a:lstStyle/>
          <a:p>
            <a:fld id="{93EB058D-52C6-4F08-9ECF-FFBBF442012D}" type="slidenum">
              <a:rPr lang="en-IN" smtClean="0"/>
              <a:pPr/>
              <a:t>109</a:t>
            </a:fld>
            <a:endParaRPr lang="en-IN"/>
          </a:p>
        </p:txBody>
      </p:sp>
      <p:sp>
        <p:nvSpPr>
          <p:cNvPr id="4" name="Footer Placeholder 3"/>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176242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 calcmode="lin" valueType="num">
                                      <p:cBhvr>
                                        <p:cTn id="14"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 calcmode="lin" valueType="num">
                                      <p:cBhvr>
                                        <p:cTn id="21"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6">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xEl>
                                              <p:pRg st="6" end="6"/>
                                            </p:txEl>
                                          </p:spTgt>
                                        </p:tgtEl>
                                        <p:attrNameLst>
                                          <p:attrName>style.visibility</p:attrName>
                                        </p:attrNameLst>
                                      </p:cBhvr>
                                      <p:to>
                                        <p:strVal val="visible"/>
                                      </p:to>
                                    </p:set>
                                    <p:anim calcmode="lin" valueType="num">
                                      <p:cBhvr>
                                        <p:cTn id="28" dur="500" fill="hold"/>
                                        <p:tgtEl>
                                          <p:spTgt spid="6">
                                            <p:txEl>
                                              <p:pRg st="6" end="6"/>
                                            </p:txEl>
                                          </p:spTgt>
                                        </p:tgtEl>
                                        <p:attrNameLst>
                                          <p:attrName>ppt_w</p:attrName>
                                        </p:attrNameLst>
                                      </p:cBhvr>
                                      <p:tavLst>
                                        <p:tav tm="0">
                                          <p:val>
                                            <p:fltVal val="0"/>
                                          </p:val>
                                        </p:tav>
                                        <p:tav tm="100000">
                                          <p:val>
                                            <p:strVal val="#ppt_w"/>
                                          </p:val>
                                        </p:tav>
                                      </p:tavLst>
                                    </p:anim>
                                    <p:anim calcmode="lin" valueType="num">
                                      <p:cBhvr>
                                        <p:cTn id="29" dur="500" fill="hold"/>
                                        <p:tgtEl>
                                          <p:spTgt spid="6">
                                            <p:txEl>
                                              <p:pRg st="6" end="6"/>
                                            </p:txEl>
                                          </p:spTgt>
                                        </p:tgtEl>
                                        <p:attrNameLst>
                                          <p:attrName>ppt_h</p:attrName>
                                        </p:attrNameLst>
                                      </p:cBhvr>
                                      <p:tavLst>
                                        <p:tav tm="0">
                                          <p:val>
                                            <p:fltVal val="0"/>
                                          </p:val>
                                        </p:tav>
                                        <p:tav tm="100000">
                                          <p:val>
                                            <p:strVal val="#ppt_h"/>
                                          </p:val>
                                        </p:tav>
                                      </p:tavLst>
                                    </p:anim>
                                    <p:animEffect transition="in" filter="fade">
                                      <p:cBhvr>
                                        <p:cTn id="30"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ardrop 6">
            <a:extLst>
              <a:ext uri="{FF2B5EF4-FFF2-40B4-BE49-F238E27FC236}">
                <a16:creationId xmlns:a16="http://schemas.microsoft.com/office/drawing/2014/main" id="{FEB8EA3D-0DA7-4791-9D9A-7110DB6F3FE4}"/>
              </a:ext>
            </a:extLst>
          </p:cNvPr>
          <p:cNvSpPr/>
          <p:nvPr/>
        </p:nvSpPr>
        <p:spPr>
          <a:xfrm>
            <a:off x="1094509" y="484909"/>
            <a:ext cx="8437419" cy="6054003"/>
          </a:xfrm>
          <a:prstGeom prst="teardrop">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IN" sz="4000" b="1" dirty="0"/>
              <a:t>GSTR 1 – Outward Return</a:t>
            </a:r>
          </a:p>
        </p:txBody>
      </p:sp>
    </p:spTree>
    <p:extLst>
      <p:ext uri="{BB962C8B-B14F-4D97-AF65-F5344CB8AC3E}">
        <p14:creationId xmlns:p14="http://schemas.microsoft.com/office/powerpoint/2010/main" val="7845186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1000"/>
                                        <p:tgtEl>
                                          <p:spTgt spid="7">
                                            <p:bg/>
                                          </p:spTgt>
                                        </p:tgtEl>
                                      </p:cBhvr>
                                    </p:animEffect>
                                    <p:anim calcmode="lin" valueType="num">
                                      <p:cBhvr>
                                        <p:cTn id="8" dur="1000" fill="hold"/>
                                        <p:tgtEl>
                                          <p:spTgt spid="7">
                                            <p:bg/>
                                          </p:spTgt>
                                        </p:tgtEl>
                                        <p:attrNameLst>
                                          <p:attrName>ppt_x</p:attrName>
                                        </p:attrNameLst>
                                      </p:cBhvr>
                                      <p:tavLst>
                                        <p:tav tm="0">
                                          <p:val>
                                            <p:strVal val="#ppt_x"/>
                                          </p:val>
                                        </p:tav>
                                        <p:tav tm="100000">
                                          <p:val>
                                            <p:strVal val="#ppt_x"/>
                                          </p:val>
                                        </p:tav>
                                      </p:tavLst>
                                    </p:anim>
                                    <p:anim calcmode="lin" valueType="num">
                                      <p:cBhvr>
                                        <p:cTn id="9" dur="1000" fill="hold"/>
                                        <p:tgtEl>
                                          <p:spTgt spid="7">
                                            <p:bg/>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1000"/>
                                        <p:tgtEl>
                                          <p:spTgt spid="7">
                                            <p:txEl>
                                              <p:pRg st="0" end="0"/>
                                            </p:txEl>
                                          </p:spTgt>
                                        </p:tgtEl>
                                      </p:cBhvr>
                                    </p:animEffect>
                                    <p:anim calcmode="lin" valueType="num">
                                      <p:cBhvr>
                                        <p:cTn id="14"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2 – Table 6</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110</a:t>
            </a:fld>
            <a:endParaRPr lang="en-IN"/>
          </a:p>
        </p:txBody>
      </p:sp>
      <p:sp>
        <p:nvSpPr>
          <p:cNvPr id="4" name="Footer Placeholder 3">
            <a:extLst>
              <a:ext uri="{FF2B5EF4-FFF2-40B4-BE49-F238E27FC236}">
                <a16:creationId xmlns:a16="http://schemas.microsoft.com/office/drawing/2014/main" id="{F2C6F0C1-E79D-4BF6-8E47-1714457CECFB}"/>
              </a:ext>
            </a:extLst>
          </p:cNvPr>
          <p:cNvSpPr>
            <a:spLocks noGrp="1"/>
          </p:cNvSpPr>
          <p:nvPr>
            <p:ph type="ftr" sz="quarter" idx="4294967295"/>
          </p:nvPr>
        </p:nvSpPr>
        <p:spPr>
          <a:xfrm>
            <a:off x="0" y="6356350"/>
            <a:ext cx="4114800" cy="365125"/>
          </a:xfrm>
        </p:spPr>
        <p:txBody>
          <a:bodyPr/>
          <a:lstStyle/>
          <a:p>
            <a:r>
              <a:rPr lang="en-IN" dirty="0"/>
              <a:t> </a:t>
            </a:r>
          </a:p>
        </p:txBody>
      </p:sp>
      <p:pic>
        <p:nvPicPr>
          <p:cNvPr id="2" name="Picture 1">
            <a:extLst>
              <a:ext uri="{FF2B5EF4-FFF2-40B4-BE49-F238E27FC236}">
                <a16:creationId xmlns:a16="http://schemas.microsoft.com/office/drawing/2014/main" id="{81BB94B6-2054-4488-BB23-C6574284F6CA}"/>
              </a:ext>
            </a:extLst>
          </p:cNvPr>
          <p:cNvPicPr>
            <a:picLocks noChangeAspect="1"/>
          </p:cNvPicPr>
          <p:nvPr/>
        </p:nvPicPr>
        <p:blipFill>
          <a:blip r:embed="rId2"/>
          <a:stretch>
            <a:fillRect/>
          </a:stretch>
        </p:blipFill>
        <p:spPr>
          <a:xfrm>
            <a:off x="209983" y="860714"/>
            <a:ext cx="11774199" cy="5825622"/>
          </a:xfrm>
          <a:prstGeom prst="rect">
            <a:avLst/>
          </a:prstGeom>
        </p:spPr>
      </p:pic>
    </p:spTree>
    <p:extLst>
      <p:ext uri="{BB962C8B-B14F-4D97-AF65-F5344CB8AC3E}">
        <p14:creationId xmlns:p14="http://schemas.microsoft.com/office/powerpoint/2010/main" val="35633744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Details Captured..</a:t>
            </a:r>
            <a:endParaRPr lang="en-IN" dirty="0"/>
          </a:p>
        </p:txBody>
      </p:sp>
      <p:sp>
        <p:nvSpPr>
          <p:cNvPr id="3" name="Content Placeholder 2"/>
          <p:cNvSpPr>
            <a:spLocks noGrp="1"/>
          </p:cNvSpPr>
          <p:nvPr>
            <p:ph idx="1"/>
          </p:nvPr>
        </p:nvSpPr>
        <p:spPr/>
        <p:txBody>
          <a:bodyPr>
            <a:normAutofit/>
          </a:bodyPr>
          <a:lstStyle/>
          <a:p>
            <a:pPr marL="88900" lvl="1" indent="0" algn="just">
              <a:buNone/>
            </a:pPr>
            <a:r>
              <a:rPr lang="en-IN" sz="2800" dirty="0"/>
              <a:t>Amendments to details of inward supplies furnished in returns for earlier tax periods in Tables 3, 4 and 5 [including debit notes/credit notes issued and their subsequent amendments] </a:t>
            </a:r>
          </a:p>
          <a:p>
            <a:pPr marL="457200" lvl="1" indent="0" algn="just">
              <a:buNone/>
            </a:pPr>
            <a:endParaRPr lang="en-IN" sz="2800" dirty="0"/>
          </a:p>
          <a:p>
            <a:pPr marL="1071563" lvl="2" indent="-441325" algn="just">
              <a:buNone/>
              <a:tabLst>
                <a:tab pos="993775" algn="l"/>
                <a:tab pos="1071563" algn="l"/>
              </a:tabLst>
            </a:pPr>
            <a:r>
              <a:rPr lang="en-IN" sz="2800" b="1" dirty="0"/>
              <a:t>6A</a:t>
            </a:r>
            <a:r>
              <a:rPr lang="en-IN" sz="2800" dirty="0"/>
              <a:t>.Information furnished in Table 3 and 4 of earlier returns</a:t>
            </a:r>
          </a:p>
          <a:p>
            <a:pPr marL="1071563" lvl="2" indent="-441325" algn="just">
              <a:buNone/>
            </a:pPr>
            <a:r>
              <a:rPr lang="en-IN" sz="2800" b="1" dirty="0"/>
              <a:t>6B</a:t>
            </a:r>
            <a:r>
              <a:rPr lang="en-IN" sz="2800" dirty="0"/>
              <a:t>.Information furnished in Table 5 of earlier returns</a:t>
            </a:r>
          </a:p>
          <a:p>
            <a:pPr marL="630238" lvl="2" indent="0" algn="just">
              <a:buNone/>
            </a:pPr>
            <a:r>
              <a:rPr lang="en-IN" sz="2800" b="1" dirty="0"/>
              <a:t>6C</a:t>
            </a:r>
            <a:r>
              <a:rPr lang="en-IN" sz="2800" dirty="0"/>
              <a:t>. Debit Notes/Credit Notes [original] </a:t>
            </a:r>
          </a:p>
          <a:p>
            <a:pPr marL="1071563" lvl="2" indent="-441325" algn="just">
              <a:buNone/>
            </a:pPr>
            <a:r>
              <a:rPr lang="en-IN" sz="2800" b="1" dirty="0"/>
              <a:t>6D</a:t>
            </a:r>
            <a:r>
              <a:rPr lang="en-IN" sz="2800" dirty="0"/>
              <a:t>.Debit Notes/ Credit Notes [amendment of debit notes/credit notes furnished in earlier tax periods] </a:t>
            </a:r>
          </a:p>
          <a:p>
            <a:pPr marL="630238" lvl="1" indent="0" algn="just">
              <a:buFont typeface="+mj-lt"/>
              <a:buAutoNum type="arabicPeriod"/>
            </a:pPr>
            <a:endParaRPr lang="en-IN" sz="2800" dirty="0"/>
          </a:p>
          <a:p>
            <a:pPr marL="914400" lvl="1" indent="-457200" algn="just">
              <a:buFont typeface="+mj-lt"/>
              <a:buAutoNum type="arabicPeriod"/>
            </a:pPr>
            <a:endParaRPr lang="en-IN" sz="2800" dirty="0"/>
          </a:p>
          <a:p>
            <a:pPr algn="just"/>
            <a:endParaRPr lang="en-IN" dirty="0"/>
          </a:p>
          <a:p>
            <a:pPr algn="just"/>
            <a:endParaRPr lang="en-IN" dirty="0"/>
          </a:p>
        </p:txBody>
      </p:sp>
      <p:sp>
        <p:nvSpPr>
          <p:cNvPr id="5" name="Slide Number Placeholder 4"/>
          <p:cNvSpPr>
            <a:spLocks noGrp="1"/>
          </p:cNvSpPr>
          <p:nvPr>
            <p:ph type="sldNum" sz="quarter" idx="12"/>
          </p:nvPr>
        </p:nvSpPr>
        <p:spPr/>
        <p:txBody>
          <a:bodyPr/>
          <a:lstStyle/>
          <a:p>
            <a:fld id="{93EB058D-52C6-4F08-9ECF-FFBBF442012D}" type="slidenum">
              <a:rPr lang="en-IN" smtClean="0"/>
              <a:pPr/>
              <a:t>111</a:t>
            </a:fld>
            <a:endParaRPr lang="en-IN"/>
          </a:p>
        </p:txBody>
      </p:sp>
      <p:sp>
        <p:nvSpPr>
          <p:cNvPr id="4" name="Footer Placeholder 3"/>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253595341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2 – Table 7</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112</a:t>
            </a:fld>
            <a:endParaRPr lang="en-IN"/>
          </a:p>
        </p:txBody>
      </p:sp>
      <p:sp>
        <p:nvSpPr>
          <p:cNvPr id="2" name="Footer Placeholder 1">
            <a:extLst>
              <a:ext uri="{FF2B5EF4-FFF2-40B4-BE49-F238E27FC236}">
                <a16:creationId xmlns:a16="http://schemas.microsoft.com/office/drawing/2014/main" id="{359A5288-1C30-4B3D-8DC9-2C38FC838E82}"/>
              </a:ext>
            </a:extLst>
          </p:cNvPr>
          <p:cNvSpPr>
            <a:spLocks noGrp="1"/>
          </p:cNvSpPr>
          <p:nvPr>
            <p:ph type="ftr" sz="quarter" idx="4294967295"/>
          </p:nvPr>
        </p:nvSpPr>
        <p:spPr>
          <a:xfrm>
            <a:off x="0" y="6356350"/>
            <a:ext cx="4114800" cy="365125"/>
          </a:xfrm>
        </p:spPr>
        <p:txBody>
          <a:bodyPr/>
          <a:lstStyle/>
          <a:p>
            <a:r>
              <a:rPr lang="en-IN" dirty="0"/>
              <a:t> </a:t>
            </a:r>
          </a:p>
        </p:txBody>
      </p:sp>
      <p:pic>
        <p:nvPicPr>
          <p:cNvPr id="4" name="Picture 3">
            <a:extLst>
              <a:ext uri="{FF2B5EF4-FFF2-40B4-BE49-F238E27FC236}">
                <a16:creationId xmlns:a16="http://schemas.microsoft.com/office/drawing/2014/main" id="{A1FDDFCF-C124-47D1-A1E4-0AAD1E54E634}"/>
              </a:ext>
            </a:extLst>
          </p:cNvPr>
          <p:cNvPicPr>
            <a:picLocks noChangeAspect="1"/>
          </p:cNvPicPr>
          <p:nvPr/>
        </p:nvPicPr>
        <p:blipFill>
          <a:blip r:embed="rId2"/>
          <a:stretch>
            <a:fillRect/>
          </a:stretch>
        </p:blipFill>
        <p:spPr>
          <a:xfrm>
            <a:off x="263237" y="1233055"/>
            <a:ext cx="9722427" cy="1926648"/>
          </a:xfrm>
          <a:prstGeom prst="rect">
            <a:avLst/>
          </a:prstGeom>
        </p:spPr>
      </p:pic>
      <p:pic>
        <p:nvPicPr>
          <p:cNvPr id="6" name="Picture 5">
            <a:extLst>
              <a:ext uri="{FF2B5EF4-FFF2-40B4-BE49-F238E27FC236}">
                <a16:creationId xmlns:a16="http://schemas.microsoft.com/office/drawing/2014/main" id="{8CC41E71-6756-4B3B-9E7F-CB6FCBA4D6F7}"/>
              </a:ext>
            </a:extLst>
          </p:cNvPr>
          <p:cNvPicPr>
            <a:picLocks noChangeAspect="1"/>
          </p:cNvPicPr>
          <p:nvPr/>
        </p:nvPicPr>
        <p:blipFill>
          <a:blip r:embed="rId3"/>
          <a:stretch>
            <a:fillRect/>
          </a:stretch>
        </p:blipFill>
        <p:spPr>
          <a:xfrm>
            <a:off x="309534" y="2987262"/>
            <a:ext cx="9629832" cy="2105871"/>
          </a:xfrm>
          <a:prstGeom prst="rect">
            <a:avLst/>
          </a:prstGeom>
        </p:spPr>
      </p:pic>
      <p:sp>
        <p:nvSpPr>
          <p:cNvPr id="7" name="Rectangle 6">
            <a:extLst>
              <a:ext uri="{FF2B5EF4-FFF2-40B4-BE49-F238E27FC236}">
                <a16:creationId xmlns:a16="http://schemas.microsoft.com/office/drawing/2014/main" id="{3F17EFA7-1A3B-4289-9F17-6973AA9EB8F9}"/>
              </a:ext>
            </a:extLst>
          </p:cNvPr>
          <p:cNvSpPr/>
          <p:nvPr/>
        </p:nvSpPr>
        <p:spPr>
          <a:xfrm>
            <a:off x="309534" y="5540075"/>
            <a:ext cx="3694281" cy="369332"/>
          </a:xfrm>
          <a:prstGeom prst="rect">
            <a:avLst/>
          </a:prstGeom>
        </p:spPr>
        <p:txBody>
          <a:bodyPr wrap="none">
            <a:spAutoFit/>
          </a:bodyPr>
          <a:lstStyle/>
          <a:p>
            <a:r>
              <a:rPr lang="en-IN" b="1" dirty="0">
                <a:latin typeface="TimesNewRomanPSMT"/>
              </a:rPr>
              <a:t>*Information on a gross value level.</a:t>
            </a:r>
            <a:endParaRPr lang="en-IN" b="1" dirty="0"/>
          </a:p>
        </p:txBody>
      </p:sp>
    </p:spTree>
    <p:extLst>
      <p:ext uri="{BB962C8B-B14F-4D97-AF65-F5344CB8AC3E}">
        <p14:creationId xmlns:p14="http://schemas.microsoft.com/office/powerpoint/2010/main" val="27723799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2 – Table 8</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113</a:t>
            </a:fld>
            <a:endParaRPr lang="en-IN"/>
          </a:p>
        </p:txBody>
      </p:sp>
      <p:sp>
        <p:nvSpPr>
          <p:cNvPr id="4" name="Footer Placeholder 3">
            <a:extLst>
              <a:ext uri="{FF2B5EF4-FFF2-40B4-BE49-F238E27FC236}">
                <a16:creationId xmlns:a16="http://schemas.microsoft.com/office/drawing/2014/main" id="{B1E0C7DB-B01C-4731-BF2D-BC92C544208B}"/>
              </a:ext>
            </a:extLst>
          </p:cNvPr>
          <p:cNvSpPr>
            <a:spLocks noGrp="1"/>
          </p:cNvSpPr>
          <p:nvPr>
            <p:ph type="ftr" sz="quarter" idx="4294967295"/>
          </p:nvPr>
        </p:nvSpPr>
        <p:spPr>
          <a:xfrm>
            <a:off x="0" y="6356350"/>
            <a:ext cx="4114800" cy="365125"/>
          </a:xfrm>
        </p:spPr>
        <p:txBody>
          <a:bodyPr/>
          <a:lstStyle/>
          <a:p>
            <a:r>
              <a:rPr lang="en-IN" dirty="0"/>
              <a:t> </a:t>
            </a:r>
          </a:p>
        </p:txBody>
      </p:sp>
      <p:pic>
        <p:nvPicPr>
          <p:cNvPr id="2" name="Picture 1">
            <a:extLst>
              <a:ext uri="{FF2B5EF4-FFF2-40B4-BE49-F238E27FC236}">
                <a16:creationId xmlns:a16="http://schemas.microsoft.com/office/drawing/2014/main" id="{D5FB7C7D-2363-4C72-A6D7-805872673A07}"/>
              </a:ext>
            </a:extLst>
          </p:cNvPr>
          <p:cNvPicPr>
            <a:picLocks noChangeAspect="1"/>
          </p:cNvPicPr>
          <p:nvPr/>
        </p:nvPicPr>
        <p:blipFill>
          <a:blip r:embed="rId2"/>
          <a:stretch>
            <a:fillRect/>
          </a:stretch>
        </p:blipFill>
        <p:spPr>
          <a:xfrm>
            <a:off x="149958" y="886690"/>
            <a:ext cx="11640260" cy="4585855"/>
          </a:xfrm>
          <a:prstGeom prst="rect">
            <a:avLst/>
          </a:prstGeom>
        </p:spPr>
      </p:pic>
      <p:sp>
        <p:nvSpPr>
          <p:cNvPr id="7" name="Rectangle 6">
            <a:extLst>
              <a:ext uri="{FF2B5EF4-FFF2-40B4-BE49-F238E27FC236}">
                <a16:creationId xmlns:a16="http://schemas.microsoft.com/office/drawing/2014/main" id="{D936B928-7FA8-48AF-8544-BAA51209A39A}"/>
              </a:ext>
            </a:extLst>
          </p:cNvPr>
          <p:cNvSpPr/>
          <p:nvPr/>
        </p:nvSpPr>
        <p:spPr>
          <a:xfrm>
            <a:off x="484909" y="5308814"/>
            <a:ext cx="11222182" cy="1200329"/>
          </a:xfrm>
          <a:prstGeom prst="rect">
            <a:avLst/>
          </a:prstGeom>
        </p:spPr>
        <p:txBody>
          <a:bodyPr wrap="square">
            <a:spAutoFit/>
          </a:bodyPr>
          <a:lstStyle/>
          <a:p>
            <a:pPr marL="285750" indent="-285750">
              <a:lnSpc>
                <a:spcPct val="150000"/>
              </a:lnSpc>
              <a:buClr>
                <a:schemeClr val="accent1"/>
              </a:buClr>
              <a:buFont typeface="Wingdings" panose="05000000000000000000" pitchFamily="2" charset="2"/>
              <a:buChar char="v"/>
            </a:pPr>
            <a:r>
              <a:rPr lang="en-IN" sz="1600" b="1" dirty="0">
                <a:solidFill>
                  <a:schemeClr val="accent2"/>
                </a:solidFill>
                <a:latin typeface="TimesNewRomanPSMT"/>
              </a:rPr>
              <a:t>Drop down for Selection of eligible / Ineligible </a:t>
            </a:r>
            <a:r>
              <a:rPr lang="en-IN" sz="1600" dirty="0">
                <a:latin typeface="TimesNewRomanPSMT"/>
              </a:rPr>
              <a:t>option not given in this table as compared to Table </a:t>
            </a:r>
          </a:p>
          <a:p>
            <a:pPr marL="285750" indent="-285750">
              <a:lnSpc>
                <a:spcPct val="150000"/>
              </a:lnSpc>
              <a:buClr>
                <a:schemeClr val="accent1"/>
              </a:buClr>
              <a:buFont typeface="Wingdings" panose="05000000000000000000" pitchFamily="2" charset="2"/>
              <a:buChar char="v"/>
            </a:pPr>
            <a:r>
              <a:rPr lang="en-IN" sz="1600" dirty="0">
                <a:latin typeface="TimesNewRomanPSMT"/>
              </a:rPr>
              <a:t>The credit as distributed by ISD (whether eligible or ineligible) will be made available to the recipient unit and it will be required to </a:t>
            </a:r>
            <a:r>
              <a:rPr lang="en-IN" sz="1600" dirty="0">
                <a:solidFill>
                  <a:schemeClr val="accent2"/>
                </a:solidFill>
                <a:latin typeface="TimesNewRomanPSMT"/>
              </a:rPr>
              <a:t>re-determine the eligibility </a:t>
            </a:r>
            <a:r>
              <a:rPr lang="en-IN" sz="1600" dirty="0">
                <a:latin typeface="TimesNewRomanPSMT"/>
              </a:rPr>
              <a:t>as well as the amount eligible as ITC.</a:t>
            </a:r>
            <a:endParaRPr lang="en-IN" sz="1600" dirty="0"/>
          </a:p>
        </p:txBody>
      </p:sp>
    </p:spTree>
    <p:extLst>
      <p:ext uri="{BB962C8B-B14F-4D97-AF65-F5344CB8AC3E}">
        <p14:creationId xmlns:p14="http://schemas.microsoft.com/office/powerpoint/2010/main" val="591070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p:cTn id="1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7">
                                            <p:txEl>
                                              <p:pRg st="1" end="1"/>
                                            </p:txEl>
                                          </p:spTgt>
                                        </p:tgtEl>
                                        <p:attrNameLst>
                                          <p:attrName>style.visibility</p:attrName>
                                        </p:attrNameLst>
                                      </p:cBhvr>
                                      <p:to>
                                        <p:strVal val="visible"/>
                                      </p:to>
                                    </p:set>
                                    <p:anim calcmode="lin" valueType="num">
                                      <p:cBhvr>
                                        <p:cTn id="24"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25" dur="5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26"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2 – Table 9</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114</a:t>
            </a:fld>
            <a:endParaRPr lang="en-IN"/>
          </a:p>
        </p:txBody>
      </p:sp>
      <p:sp>
        <p:nvSpPr>
          <p:cNvPr id="2" name="Footer Placeholder 1">
            <a:extLst>
              <a:ext uri="{FF2B5EF4-FFF2-40B4-BE49-F238E27FC236}">
                <a16:creationId xmlns:a16="http://schemas.microsoft.com/office/drawing/2014/main" id="{E8927A8E-035C-4669-941A-DA5E66B0E0C0}"/>
              </a:ext>
            </a:extLst>
          </p:cNvPr>
          <p:cNvSpPr>
            <a:spLocks noGrp="1"/>
          </p:cNvSpPr>
          <p:nvPr>
            <p:ph type="ftr" sz="quarter" idx="4294967295"/>
          </p:nvPr>
        </p:nvSpPr>
        <p:spPr>
          <a:xfrm>
            <a:off x="0" y="6356350"/>
            <a:ext cx="4114800" cy="365125"/>
          </a:xfrm>
        </p:spPr>
        <p:txBody>
          <a:bodyPr/>
          <a:lstStyle/>
          <a:p>
            <a:r>
              <a:rPr lang="en-IN" dirty="0"/>
              <a:t> </a:t>
            </a:r>
          </a:p>
        </p:txBody>
      </p:sp>
      <p:pic>
        <p:nvPicPr>
          <p:cNvPr id="4" name="Picture 3">
            <a:extLst>
              <a:ext uri="{FF2B5EF4-FFF2-40B4-BE49-F238E27FC236}">
                <a16:creationId xmlns:a16="http://schemas.microsoft.com/office/drawing/2014/main" id="{75CCA622-12C8-41B7-B434-C6EE126D75BC}"/>
              </a:ext>
            </a:extLst>
          </p:cNvPr>
          <p:cNvPicPr>
            <a:picLocks noChangeAspect="1"/>
          </p:cNvPicPr>
          <p:nvPr/>
        </p:nvPicPr>
        <p:blipFill>
          <a:blip r:embed="rId2"/>
          <a:stretch>
            <a:fillRect/>
          </a:stretch>
        </p:blipFill>
        <p:spPr>
          <a:xfrm>
            <a:off x="251979" y="1212273"/>
            <a:ext cx="10748529" cy="3692236"/>
          </a:xfrm>
          <a:prstGeom prst="rect">
            <a:avLst/>
          </a:prstGeom>
        </p:spPr>
      </p:pic>
    </p:spTree>
    <p:extLst>
      <p:ext uri="{BB962C8B-B14F-4D97-AF65-F5344CB8AC3E}">
        <p14:creationId xmlns:p14="http://schemas.microsoft.com/office/powerpoint/2010/main" val="16775395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2 – Table 10</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115</a:t>
            </a:fld>
            <a:endParaRPr lang="en-IN"/>
          </a:p>
        </p:txBody>
      </p:sp>
      <p:sp>
        <p:nvSpPr>
          <p:cNvPr id="6" name="Footer Placeholder 5">
            <a:extLst>
              <a:ext uri="{FF2B5EF4-FFF2-40B4-BE49-F238E27FC236}">
                <a16:creationId xmlns:a16="http://schemas.microsoft.com/office/drawing/2014/main" id="{EE633AF7-7E81-4B4E-A8C8-CCD6C448EECB}"/>
              </a:ext>
            </a:extLst>
          </p:cNvPr>
          <p:cNvSpPr>
            <a:spLocks noGrp="1"/>
          </p:cNvSpPr>
          <p:nvPr>
            <p:ph type="ftr" sz="quarter" idx="4294967295"/>
          </p:nvPr>
        </p:nvSpPr>
        <p:spPr>
          <a:xfrm>
            <a:off x="0" y="6356350"/>
            <a:ext cx="4114800" cy="365125"/>
          </a:xfrm>
        </p:spPr>
        <p:txBody>
          <a:bodyPr/>
          <a:lstStyle/>
          <a:p>
            <a:r>
              <a:rPr lang="en-IN" dirty="0"/>
              <a:t> </a:t>
            </a:r>
          </a:p>
        </p:txBody>
      </p:sp>
      <p:pic>
        <p:nvPicPr>
          <p:cNvPr id="2" name="Picture 1">
            <a:extLst>
              <a:ext uri="{FF2B5EF4-FFF2-40B4-BE49-F238E27FC236}">
                <a16:creationId xmlns:a16="http://schemas.microsoft.com/office/drawing/2014/main" id="{0D01F5AE-1D53-4C63-BA0A-256D13F6AD91}"/>
              </a:ext>
            </a:extLst>
          </p:cNvPr>
          <p:cNvPicPr>
            <a:picLocks noChangeAspect="1"/>
          </p:cNvPicPr>
          <p:nvPr/>
        </p:nvPicPr>
        <p:blipFill>
          <a:blip r:embed="rId2"/>
          <a:stretch>
            <a:fillRect/>
          </a:stretch>
        </p:blipFill>
        <p:spPr>
          <a:xfrm>
            <a:off x="135513" y="1466561"/>
            <a:ext cx="11530013" cy="5391439"/>
          </a:xfrm>
          <a:prstGeom prst="rect">
            <a:avLst/>
          </a:prstGeom>
        </p:spPr>
      </p:pic>
      <p:sp>
        <p:nvSpPr>
          <p:cNvPr id="4" name="Rectangle 3">
            <a:extLst>
              <a:ext uri="{FF2B5EF4-FFF2-40B4-BE49-F238E27FC236}">
                <a16:creationId xmlns:a16="http://schemas.microsoft.com/office/drawing/2014/main" id="{3BDA2AB1-E419-47BF-8AC7-61E3FF3F2716}"/>
              </a:ext>
            </a:extLst>
          </p:cNvPr>
          <p:cNvSpPr/>
          <p:nvPr/>
        </p:nvSpPr>
        <p:spPr>
          <a:xfrm>
            <a:off x="249381" y="729869"/>
            <a:ext cx="11416145" cy="646331"/>
          </a:xfrm>
          <a:prstGeom prst="rect">
            <a:avLst/>
          </a:prstGeom>
        </p:spPr>
        <p:txBody>
          <a:bodyPr wrap="square">
            <a:spAutoFit/>
          </a:bodyPr>
          <a:lstStyle/>
          <a:p>
            <a:r>
              <a:rPr lang="en-IN" dirty="0">
                <a:latin typeface="TimesNewRomanPSMT"/>
              </a:rPr>
              <a:t>Information of </a:t>
            </a:r>
            <a:r>
              <a:rPr lang="en-IN" b="1" dirty="0">
                <a:solidFill>
                  <a:schemeClr val="accent2">
                    <a:lumMod val="75000"/>
                  </a:schemeClr>
                </a:solidFill>
                <a:latin typeface="TimesNewRomanPSMT"/>
              </a:rPr>
              <a:t>advance paid pertaining to reverse charge </a:t>
            </a:r>
            <a:r>
              <a:rPr lang="en-IN" dirty="0">
                <a:latin typeface="TimesNewRomanPSMT"/>
              </a:rPr>
              <a:t>supplies </a:t>
            </a:r>
            <a:r>
              <a:rPr lang="en-IN" b="1" dirty="0">
                <a:latin typeface="TimesNewRomanPSMT"/>
              </a:rPr>
              <a:t>and </a:t>
            </a:r>
            <a:r>
              <a:rPr lang="en-IN" dirty="0">
                <a:latin typeface="TimesNewRomanPSMT"/>
              </a:rPr>
              <a:t>the </a:t>
            </a:r>
            <a:r>
              <a:rPr lang="en-IN" b="1" dirty="0">
                <a:solidFill>
                  <a:schemeClr val="accent2">
                    <a:lumMod val="75000"/>
                  </a:schemeClr>
                </a:solidFill>
                <a:latin typeface="TimesNewRomanPSMT"/>
              </a:rPr>
              <a:t>tax paid on it including adjustments </a:t>
            </a:r>
            <a:r>
              <a:rPr lang="en-IN" dirty="0">
                <a:latin typeface="TimesNewRomanPSMT"/>
              </a:rPr>
              <a:t>against invoices issued should be reported in Table 10.</a:t>
            </a:r>
            <a:endParaRPr lang="en-IN" dirty="0"/>
          </a:p>
        </p:txBody>
      </p:sp>
    </p:spTree>
    <p:extLst>
      <p:ext uri="{BB962C8B-B14F-4D97-AF65-F5344CB8AC3E}">
        <p14:creationId xmlns:p14="http://schemas.microsoft.com/office/powerpoint/2010/main" val="10831224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p:cTn id="1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43261" y="671870"/>
            <a:ext cx="11121614" cy="5827707"/>
          </a:xfrm>
          <a:prstGeom prst="rect">
            <a:avLst/>
          </a:prstGeom>
        </p:spPr>
      </p:pic>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2 – Table 11</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116</a:t>
            </a:fld>
            <a:endParaRPr lang="en-IN"/>
          </a:p>
        </p:txBody>
      </p:sp>
      <p:sp>
        <p:nvSpPr>
          <p:cNvPr id="2" name="Footer Placeholder 1">
            <a:extLst>
              <a:ext uri="{FF2B5EF4-FFF2-40B4-BE49-F238E27FC236}">
                <a16:creationId xmlns:a16="http://schemas.microsoft.com/office/drawing/2014/main" id="{5C08C9B6-E2CC-4D71-BA1A-94A054B06F7E}"/>
              </a:ext>
            </a:extLst>
          </p:cNvPr>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31779654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2 – Table 11</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117</a:t>
            </a:fld>
            <a:endParaRPr lang="en-IN"/>
          </a:p>
        </p:txBody>
      </p:sp>
      <p:sp>
        <p:nvSpPr>
          <p:cNvPr id="2" name="Footer Placeholder 1">
            <a:extLst>
              <a:ext uri="{FF2B5EF4-FFF2-40B4-BE49-F238E27FC236}">
                <a16:creationId xmlns:a16="http://schemas.microsoft.com/office/drawing/2014/main" id="{5C08C9B6-E2CC-4D71-BA1A-94A054B06F7E}"/>
              </a:ext>
            </a:extLst>
          </p:cNvPr>
          <p:cNvSpPr>
            <a:spLocks noGrp="1"/>
          </p:cNvSpPr>
          <p:nvPr>
            <p:ph type="ftr" sz="quarter" idx="4294967295"/>
          </p:nvPr>
        </p:nvSpPr>
        <p:spPr>
          <a:xfrm>
            <a:off x="0" y="6356350"/>
            <a:ext cx="4114800" cy="365125"/>
          </a:xfrm>
        </p:spPr>
        <p:txBody>
          <a:bodyPr/>
          <a:lstStyle/>
          <a:p>
            <a:r>
              <a:rPr lang="en-IN" dirty="0"/>
              <a:t> </a:t>
            </a:r>
          </a:p>
        </p:txBody>
      </p:sp>
      <p:graphicFrame>
        <p:nvGraphicFramePr>
          <p:cNvPr id="7" name="Table 6"/>
          <p:cNvGraphicFramePr>
            <a:graphicFrameLocks noGrp="1"/>
          </p:cNvGraphicFramePr>
          <p:nvPr>
            <p:extLst>
              <p:ext uri="{D42A27DB-BD31-4B8C-83A1-F6EECF244321}">
                <p14:modId xmlns:p14="http://schemas.microsoft.com/office/powerpoint/2010/main" val="2266026268"/>
              </p:ext>
            </p:extLst>
          </p:nvPr>
        </p:nvGraphicFramePr>
        <p:xfrm>
          <a:off x="489776" y="910738"/>
          <a:ext cx="11138118" cy="5147894"/>
        </p:xfrm>
        <a:graphic>
          <a:graphicData uri="http://schemas.openxmlformats.org/drawingml/2006/table">
            <a:tbl>
              <a:tblPr firstRow="1" bandRow="1">
                <a:tableStyleId>{5C22544A-7EE6-4342-B048-85BDC9FD1C3A}</a:tableStyleId>
              </a:tblPr>
              <a:tblGrid>
                <a:gridCol w="1393616">
                  <a:extLst>
                    <a:ext uri="{9D8B030D-6E8A-4147-A177-3AD203B41FA5}">
                      <a16:colId xmlns:a16="http://schemas.microsoft.com/office/drawing/2014/main" val="20000"/>
                    </a:ext>
                  </a:extLst>
                </a:gridCol>
                <a:gridCol w="6796584">
                  <a:extLst>
                    <a:ext uri="{9D8B030D-6E8A-4147-A177-3AD203B41FA5}">
                      <a16:colId xmlns:a16="http://schemas.microsoft.com/office/drawing/2014/main" val="20001"/>
                    </a:ext>
                  </a:extLst>
                </a:gridCol>
                <a:gridCol w="2947918">
                  <a:extLst>
                    <a:ext uri="{9D8B030D-6E8A-4147-A177-3AD203B41FA5}">
                      <a16:colId xmlns:a16="http://schemas.microsoft.com/office/drawing/2014/main" val="20002"/>
                    </a:ext>
                  </a:extLst>
                </a:gridCol>
              </a:tblGrid>
              <a:tr h="535920">
                <a:tc>
                  <a:txBody>
                    <a:bodyPr/>
                    <a:lstStyle/>
                    <a:p>
                      <a:pPr algn="just"/>
                      <a:r>
                        <a:rPr lang="en-US" sz="2200" dirty="0"/>
                        <a:t>Rule No</a:t>
                      </a:r>
                      <a:endParaRPr lang="en-IN" sz="2200" dirty="0"/>
                    </a:p>
                  </a:txBody>
                  <a:tcPr/>
                </a:tc>
                <a:tc>
                  <a:txBody>
                    <a:bodyPr/>
                    <a:lstStyle/>
                    <a:p>
                      <a:pPr algn="just"/>
                      <a:r>
                        <a:rPr lang="en-US" sz="2200" dirty="0"/>
                        <a:t>What is it?</a:t>
                      </a:r>
                      <a:endParaRPr lang="en-IN" sz="2200" dirty="0"/>
                    </a:p>
                  </a:txBody>
                  <a:tcPr/>
                </a:tc>
                <a:tc>
                  <a:txBody>
                    <a:bodyPr/>
                    <a:lstStyle/>
                    <a:p>
                      <a:pPr algn="just"/>
                      <a:r>
                        <a:rPr lang="en-US" sz="2200" dirty="0"/>
                        <a:t>To be added/Reduced to output tax liability</a:t>
                      </a:r>
                      <a:endParaRPr lang="en-IN" sz="2200" dirty="0"/>
                    </a:p>
                  </a:txBody>
                  <a:tcPr/>
                </a:tc>
                <a:extLst>
                  <a:ext uri="{0D108BD9-81ED-4DB2-BD59-A6C34878D82A}">
                    <a16:rowId xmlns:a16="http://schemas.microsoft.com/office/drawing/2014/main" val="10000"/>
                  </a:ext>
                </a:extLst>
              </a:tr>
              <a:tr h="440347">
                <a:tc>
                  <a:txBody>
                    <a:bodyPr/>
                    <a:lstStyle/>
                    <a:p>
                      <a:pPr algn="just"/>
                      <a:r>
                        <a:rPr lang="en-US" sz="2200" baseline="0" dirty="0"/>
                        <a:t>37(2)</a:t>
                      </a:r>
                      <a:endParaRPr lang="en-IN" sz="2200" dirty="0"/>
                    </a:p>
                  </a:txBody>
                  <a:tcPr/>
                </a:tc>
                <a:tc>
                  <a:txBody>
                    <a:bodyPr/>
                    <a:lstStyle/>
                    <a:p>
                      <a:pPr algn="just"/>
                      <a:r>
                        <a:rPr lang="en-US" sz="2200" dirty="0"/>
                        <a:t>Section 16(2)</a:t>
                      </a:r>
                      <a:r>
                        <a:rPr lang="en-US" sz="2200" baseline="0" dirty="0"/>
                        <a:t> – payment to supplier not made – 180 days</a:t>
                      </a:r>
                      <a:endParaRPr lang="en-IN" sz="2200" dirty="0"/>
                    </a:p>
                  </a:txBody>
                  <a:tcPr/>
                </a:tc>
                <a:tc>
                  <a:txBody>
                    <a:bodyPr/>
                    <a:lstStyle/>
                    <a:p>
                      <a:pPr algn="just"/>
                      <a:r>
                        <a:rPr lang="en-US" sz="2200" dirty="0"/>
                        <a:t>Added to</a:t>
                      </a:r>
                      <a:r>
                        <a:rPr lang="en-US" sz="2200" baseline="0" dirty="0"/>
                        <a:t> OTL</a:t>
                      </a:r>
                      <a:endParaRPr lang="en-IN" sz="2200" dirty="0"/>
                    </a:p>
                  </a:txBody>
                  <a:tcPr/>
                </a:tc>
                <a:extLst>
                  <a:ext uri="{0D108BD9-81ED-4DB2-BD59-A6C34878D82A}">
                    <a16:rowId xmlns:a16="http://schemas.microsoft.com/office/drawing/2014/main" val="10001"/>
                  </a:ext>
                </a:extLst>
              </a:tr>
              <a:tr h="440347">
                <a:tc>
                  <a:txBody>
                    <a:bodyPr/>
                    <a:lstStyle/>
                    <a:p>
                      <a:pPr algn="just"/>
                      <a:r>
                        <a:rPr lang="en-US" sz="2200" dirty="0"/>
                        <a:t>39(1)(j)(2)</a:t>
                      </a:r>
                      <a:endParaRPr lang="en-IN" sz="2200" dirty="0"/>
                    </a:p>
                  </a:txBody>
                  <a:tcPr/>
                </a:tc>
                <a:tc>
                  <a:txBody>
                    <a:bodyPr/>
                    <a:lstStyle/>
                    <a:p>
                      <a:pPr algn="just"/>
                      <a:r>
                        <a:rPr lang="en-US" sz="2200" dirty="0"/>
                        <a:t>ISD – apportioned is in negative</a:t>
                      </a:r>
                      <a:r>
                        <a:rPr lang="en-US" sz="2200" baseline="0" dirty="0"/>
                        <a:t> because of credit note received by the ISD</a:t>
                      </a:r>
                      <a:endParaRPr lang="en-IN" sz="2200" dirty="0"/>
                    </a:p>
                  </a:txBody>
                  <a:tcPr/>
                </a:tc>
                <a:tc>
                  <a:txBody>
                    <a:bodyPr/>
                    <a:lstStyle/>
                    <a:p>
                      <a:pPr algn="just"/>
                      <a:r>
                        <a:rPr lang="en-US" sz="2200" dirty="0"/>
                        <a:t>Added to OTL</a:t>
                      </a:r>
                      <a:endParaRPr lang="en-IN" sz="2200" dirty="0"/>
                    </a:p>
                  </a:txBody>
                  <a:tcPr/>
                </a:tc>
                <a:extLst>
                  <a:ext uri="{0D108BD9-81ED-4DB2-BD59-A6C34878D82A}">
                    <a16:rowId xmlns:a16="http://schemas.microsoft.com/office/drawing/2014/main" val="10002"/>
                  </a:ext>
                </a:extLst>
              </a:tr>
              <a:tr h="440347">
                <a:tc>
                  <a:txBody>
                    <a:bodyPr/>
                    <a:lstStyle/>
                    <a:p>
                      <a:pPr algn="just"/>
                      <a:r>
                        <a:rPr lang="en-US" sz="2200" dirty="0"/>
                        <a:t>42(1)(m)</a:t>
                      </a:r>
                      <a:endParaRPr lang="en-IN" sz="2200" dirty="0"/>
                    </a:p>
                  </a:txBody>
                  <a:tcPr/>
                </a:tc>
                <a:tc>
                  <a:txBody>
                    <a:bodyPr/>
                    <a:lstStyle/>
                    <a:p>
                      <a:pPr algn="just"/>
                      <a:r>
                        <a:rPr lang="en-US" sz="2200" dirty="0"/>
                        <a:t>Proportionate reversal of credit on common input</a:t>
                      </a:r>
                      <a:r>
                        <a:rPr lang="en-US" sz="2200" baseline="0" dirty="0"/>
                        <a:t> tax and other than business purpose input tax</a:t>
                      </a:r>
                      <a:endParaRPr lang="en-IN" sz="2200" dirty="0"/>
                    </a:p>
                  </a:txBody>
                  <a:tcPr/>
                </a:tc>
                <a:tc>
                  <a:txBody>
                    <a:bodyPr/>
                    <a:lstStyle/>
                    <a:p>
                      <a:pPr algn="just"/>
                      <a:r>
                        <a:rPr lang="en-US" sz="2200" dirty="0"/>
                        <a:t>Added to OTL</a:t>
                      </a:r>
                      <a:endParaRPr lang="en-IN" sz="2200" dirty="0"/>
                    </a:p>
                  </a:txBody>
                  <a:tcPr/>
                </a:tc>
                <a:extLst>
                  <a:ext uri="{0D108BD9-81ED-4DB2-BD59-A6C34878D82A}">
                    <a16:rowId xmlns:a16="http://schemas.microsoft.com/office/drawing/2014/main" val="10003"/>
                  </a:ext>
                </a:extLst>
              </a:tr>
              <a:tr h="440347">
                <a:tc>
                  <a:txBody>
                    <a:bodyPr/>
                    <a:lstStyle/>
                    <a:p>
                      <a:pPr algn="just"/>
                      <a:r>
                        <a:rPr lang="en-US" sz="2200" dirty="0"/>
                        <a:t>43(1)(h)</a:t>
                      </a:r>
                      <a:endParaRPr lang="en-IN" sz="2200" dirty="0"/>
                    </a:p>
                  </a:txBody>
                  <a:tcPr/>
                </a:tc>
                <a:tc>
                  <a:txBody>
                    <a:bodyPr/>
                    <a:lstStyle/>
                    <a:p>
                      <a:pPr algn="just"/>
                      <a:r>
                        <a:rPr lang="en-US" sz="2200" dirty="0"/>
                        <a:t>Proportionate</a:t>
                      </a:r>
                      <a:r>
                        <a:rPr lang="en-US" sz="2200" baseline="0" dirty="0"/>
                        <a:t> reversal of credit on common capital goods</a:t>
                      </a:r>
                      <a:endParaRPr lang="en-IN" sz="2200" dirty="0"/>
                    </a:p>
                  </a:txBody>
                  <a:tcPr/>
                </a:tc>
                <a:tc>
                  <a:txBody>
                    <a:bodyPr/>
                    <a:lstStyle/>
                    <a:p>
                      <a:pPr algn="just"/>
                      <a:r>
                        <a:rPr lang="en-US" sz="2200" dirty="0"/>
                        <a:t>Added to OTL</a:t>
                      </a:r>
                      <a:endParaRPr lang="en-IN" sz="2200" dirty="0"/>
                    </a:p>
                  </a:txBody>
                  <a:tcPr/>
                </a:tc>
                <a:extLst>
                  <a:ext uri="{0D108BD9-81ED-4DB2-BD59-A6C34878D82A}">
                    <a16:rowId xmlns:a16="http://schemas.microsoft.com/office/drawing/2014/main" val="10004"/>
                  </a:ext>
                </a:extLst>
              </a:tr>
              <a:tr h="440347">
                <a:tc>
                  <a:txBody>
                    <a:bodyPr/>
                    <a:lstStyle/>
                    <a:p>
                      <a:pPr algn="just"/>
                      <a:r>
                        <a:rPr lang="en-US" sz="2200" dirty="0"/>
                        <a:t>42(2)(a)</a:t>
                      </a:r>
                      <a:endParaRPr lang="en-IN" sz="2200" dirty="0"/>
                    </a:p>
                  </a:txBody>
                  <a:tcPr/>
                </a:tc>
                <a:tc>
                  <a:txBody>
                    <a:bodyPr/>
                    <a:lstStyle/>
                    <a:p>
                      <a:pPr algn="just"/>
                      <a:r>
                        <a:rPr lang="en-US" sz="2200" dirty="0"/>
                        <a:t>Provisional</a:t>
                      </a:r>
                      <a:r>
                        <a:rPr lang="en-US" sz="2200" baseline="0" dirty="0"/>
                        <a:t> reversal is less than the actual reversal to be made</a:t>
                      </a:r>
                      <a:endParaRPr lang="en-IN" sz="2200" dirty="0"/>
                    </a:p>
                  </a:txBody>
                  <a:tcPr/>
                </a:tc>
                <a:tc>
                  <a:txBody>
                    <a:bodyPr/>
                    <a:lstStyle/>
                    <a:p>
                      <a:pPr algn="just"/>
                      <a:r>
                        <a:rPr lang="en-US" sz="2200" dirty="0"/>
                        <a:t>Added to OTL</a:t>
                      </a:r>
                      <a:endParaRPr lang="en-IN" sz="2200" dirty="0"/>
                    </a:p>
                  </a:txBody>
                  <a:tcPr/>
                </a:tc>
                <a:extLst>
                  <a:ext uri="{0D108BD9-81ED-4DB2-BD59-A6C34878D82A}">
                    <a16:rowId xmlns:a16="http://schemas.microsoft.com/office/drawing/2014/main" val="10005"/>
                  </a:ext>
                </a:extLst>
              </a:tr>
              <a:tr h="440347">
                <a:tc>
                  <a:txBody>
                    <a:bodyPr/>
                    <a:lstStyle/>
                    <a:p>
                      <a:pPr algn="just"/>
                      <a:r>
                        <a:rPr lang="en-US" sz="2200" dirty="0"/>
                        <a:t>42(2)(b)</a:t>
                      </a:r>
                      <a:endParaRPr lang="en-IN" sz="22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200" dirty="0"/>
                        <a:t>Provisional</a:t>
                      </a:r>
                      <a:r>
                        <a:rPr lang="en-US" sz="2200" baseline="0" dirty="0"/>
                        <a:t> reversal is more than the actual reversal to be made – before Sept </a:t>
                      </a:r>
                      <a:endParaRPr lang="en-IN" sz="2200" dirty="0"/>
                    </a:p>
                  </a:txBody>
                  <a:tcPr/>
                </a:tc>
                <a:tc>
                  <a:txBody>
                    <a:bodyPr/>
                    <a:lstStyle/>
                    <a:p>
                      <a:pPr algn="just"/>
                      <a:r>
                        <a:rPr lang="en-US" sz="2200" dirty="0"/>
                        <a:t>Reduced from OTL</a:t>
                      </a:r>
                      <a:endParaRPr lang="en-IN" sz="2200" dirty="0"/>
                    </a:p>
                  </a:txBody>
                  <a:tcPr/>
                </a:tc>
                <a:extLst>
                  <a:ext uri="{0D108BD9-81ED-4DB2-BD59-A6C34878D82A}">
                    <a16:rowId xmlns:a16="http://schemas.microsoft.com/office/drawing/2014/main" val="10006"/>
                  </a:ext>
                </a:extLst>
              </a:tr>
              <a:tr h="440347">
                <a:tc>
                  <a:txBody>
                    <a:bodyPr/>
                    <a:lstStyle/>
                    <a:p>
                      <a:pPr algn="just"/>
                      <a:endParaRPr lang="en-IN" sz="2200" dirty="0"/>
                    </a:p>
                  </a:txBody>
                  <a:tcPr/>
                </a:tc>
                <a:tc>
                  <a:txBody>
                    <a:bodyPr/>
                    <a:lstStyle/>
                    <a:p>
                      <a:pPr algn="just"/>
                      <a:r>
                        <a:rPr lang="en-IN" sz="2400" dirty="0"/>
                        <a:t>Any other liability</a:t>
                      </a:r>
                      <a:endParaRPr lang="en-IN" sz="2200" dirty="0"/>
                    </a:p>
                  </a:txBody>
                  <a:tcPr/>
                </a:tc>
                <a:tc>
                  <a:txBody>
                    <a:bodyPr/>
                    <a:lstStyle/>
                    <a:p>
                      <a:pPr algn="just"/>
                      <a:endParaRPr lang="en-IN" sz="2200" dirty="0"/>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2438645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2 – Table 12</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118</a:t>
            </a:fld>
            <a:endParaRPr lang="en-IN"/>
          </a:p>
        </p:txBody>
      </p:sp>
      <p:sp>
        <p:nvSpPr>
          <p:cNvPr id="4" name="Footer Placeholder 3">
            <a:extLst>
              <a:ext uri="{FF2B5EF4-FFF2-40B4-BE49-F238E27FC236}">
                <a16:creationId xmlns:a16="http://schemas.microsoft.com/office/drawing/2014/main" id="{95F3E5DE-C4FC-4E01-A477-5F305E895F40}"/>
              </a:ext>
            </a:extLst>
          </p:cNvPr>
          <p:cNvSpPr>
            <a:spLocks noGrp="1"/>
          </p:cNvSpPr>
          <p:nvPr>
            <p:ph type="ftr" sz="quarter" idx="4294967295"/>
          </p:nvPr>
        </p:nvSpPr>
        <p:spPr>
          <a:xfrm>
            <a:off x="0" y="6356350"/>
            <a:ext cx="4114800" cy="365125"/>
          </a:xfrm>
        </p:spPr>
        <p:txBody>
          <a:bodyPr/>
          <a:lstStyle/>
          <a:p>
            <a:r>
              <a:rPr lang="en-IN" dirty="0"/>
              <a:t> </a:t>
            </a:r>
          </a:p>
        </p:txBody>
      </p:sp>
      <p:pic>
        <p:nvPicPr>
          <p:cNvPr id="2" name="Picture 1">
            <a:extLst>
              <a:ext uri="{FF2B5EF4-FFF2-40B4-BE49-F238E27FC236}">
                <a16:creationId xmlns:a16="http://schemas.microsoft.com/office/drawing/2014/main" id="{149222B6-E63F-4009-859B-E414020951BD}"/>
              </a:ext>
            </a:extLst>
          </p:cNvPr>
          <p:cNvPicPr>
            <a:picLocks noChangeAspect="1"/>
          </p:cNvPicPr>
          <p:nvPr/>
        </p:nvPicPr>
        <p:blipFill>
          <a:blip r:embed="rId2"/>
          <a:stretch>
            <a:fillRect/>
          </a:stretch>
        </p:blipFill>
        <p:spPr>
          <a:xfrm>
            <a:off x="120362" y="878031"/>
            <a:ext cx="11725274" cy="5843443"/>
          </a:xfrm>
          <a:prstGeom prst="rect">
            <a:avLst/>
          </a:prstGeom>
        </p:spPr>
      </p:pic>
    </p:spTree>
    <p:extLst>
      <p:ext uri="{BB962C8B-B14F-4D97-AF65-F5344CB8AC3E}">
        <p14:creationId xmlns:p14="http://schemas.microsoft.com/office/powerpoint/2010/main" val="28257765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2 – Table 13</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119</a:t>
            </a:fld>
            <a:endParaRPr lang="en-IN"/>
          </a:p>
        </p:txBody>
      </p:sp>
      <p:sp>
        <p:nvSpPr>
          <p:cNvPr id="2" name="Footer Placeholder 1">
            <a:extLst>
              <a:ext uri="{FF2B5EF4-FFF2-40B4-BE49-F238E27FC236}">
                <a16:creationId xmlns:a16="http://schemas.microsoft.com/office/drawing/2014/main" id="{1425CF0C-24BB-41CC-AB5E-DA27735FCC7B}"/>
              </a:ext>
            </a:extLst>
          </p:cNvPr>
          <p:cNvSpPr>
            <a:spLocks noGrp="1"/>
          </p:cNvSpPr>
          <p:nvPr>
            <p:ph type="ftr" sz="quarter" idx="4294967295"/>
          </p:nvPr>
        </p:nvSpPr>
        <p:spPr>
          <a:xfrm>
            <a:off x="0" y="6356350"/>
            <a:ext cx="4114800" cy="365125"/>
          </a:xfrm>
        </p:spPr>
        <p:txBody>
          <a:bodyPr/>
          <a:lstStyle/>
          <a:p>
            <a:r>
              <a:rPr lang="en-IN" dirty="0"/>
              <a:t> </a:t>
            </a:r>
          </a:p>
        </p:txBody>
      </p:sp>
      <p:pic>
        <p:nvPicPr>
          <p:cNvPr id="4" name="Picture 3">
            <a:extLst>
              <a:ext uri="{FF2B5EF4-FFF2-40B4-BE49-F238E27FC236}">
                <a16:creationId xmlns:a16="http://schemas.microsoft.com/office/drawing/2014/main" id="{CF96D2D6-0EA0-4695-B6B7-46651D8D8557}"/>
              </a:ext>
            </a:extLst>
          </p:cNvPr>
          <p:cNvPicPr>
            <a:picLocks noChangeAspect="1"/>
          </p:cNvPicPr>
          <p:nvPr/>
        </p:nvPicPr>
        <p:blipFill>
          <a:blip r:embed="rId2"/>
          <a:stretch>
            <a:fillRect/>
          </a:stretch>
        </p:blipFill>
        <p:spPr>
          <a:xfrm>
            <a:off x="385618" y="1057896"/>
            <a:ext cx="9812337" cy="1096673"/>
          </a:xfrm>
          <a:prstGeom prst="rect">
            <a:avLst/>
          </a:prstGeom>
        </p:spPr>
      </p:pic>
      <p:pic>
        <p:nvPicPr>
          <p:cNvPr id="6" name="Picture 5">
            <a:extLst>
              <a:ext uri="{FF2B5EF4-FFF2-40B4-BE49-F238E27FC236}">
                <a16:creationId xmlns:a16="http://schemas.microsoft.com/office/drawing/2014/main" id="{44CAA85C-6B4A-499F-BC6C-F855992D7D45}"/>
              </a:ext>
            </a:extLst>
          </p:cNvPr>
          <p:cNvPicPr>
            <a:picLocks noChangeAspect="1"/>
          </p:cNvPicPr>
          <p:nvPr/>
        </p:nvPicPr>
        <p:blipFill>
          <a:blip r:embed="rId3"/>
          <a:stretch>
            <a:fillRect/>
          </a:stretch>
        </p:blipFill>
        <p:spPr>
          <a:xfrm>
            <a:off x="454893" y="2154569"/>
            <a:ext cx="9662265" cy="1673869"/>
          </a:xfrm>
          <a:prstGeom prst="rect">
            <a:avLst/>
          </a:prstGeom>
        </p:spPr>
      </p:pic>
      <p:graphicFrame>
        <p:nvGraphicFramePr>
          <p:cNvPr id="7" name="Diagram 6">
            <a:extLst>
              <a:ext uri="{FF2B5EF4-FFF2-40B4-BE49-F238E27FC236}">
                <a16:creationId xmlns:a16="http://schemas.microsoft.com/office/drawing/2014/main" id="{26D60611-A50A-48B2-ADFD-D7A9F2FC5685}"/>
              </a:ext>
            </a:extLst>
          </p:cNvPr>
          <p:cNvGraphicFramePr/>
          <p:nvPr>
            <p:extLst/>
          </p:nvPr>
        </p:nvGraphicFramePr>
        <p:xfrm>
          <a:off x="385618" y="3851564"/>
          <a:ext cx="10393218" cy="26873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231544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graphicEl>
                                              <a:dgm id="{CAD871E2-6BB0-4CE4-A7C5-F275522FDA6D}"/>
                                            </p:graphicEl>
                                          </p:spTgt>
                                        </p:tgtEl>
                                        <p:attrNameLst>
                                          <p:attrName>style.visibility</p:attrName>
                                        </p:attrNameLst>
                                      </p:cBhvr>
                                      <p:to>
                                        <p:strVal val="visible"/>
                                      </p:to>
                                    </p:set>
                                    <p:animEffect transition="in" filter="fade">
                                      <p:cBhvr>
                                        <p:cTn id="20" dur="500"/>
                                        <p:tgtEl>
                                          <p:spTgt spid="7">
                                            <p:graphicEl>
                                              <a:dgm id="{CAD871E2-6BB0-4CE4-A7C5-F275522FDA6D}"/>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graphicEl>
                                              <a:dgm id="{096F58E6-86C6-4334-968C-BCBE8D8066C2}"/>
                                            </p:graphicEl>
                                          </p:spTgt>
                                        </p:tgtEl>
                                        <p:attrNameLst>
                                          <p:attrName>style.visibility</p:attrName>
                                        </p:attrNameLst>
                                      </p:cBhvr>
                                      <p:to>
                                        <p:strVal val="visible"/>
                                      </p:to>
                                    </p:set>
                                    <p:animEffect transition="in" filter="fade">
                                      <p:cBhvr>
                                        <p:cTn id="25" dur="500"/>
                                        <p:tgtEl>
                                          <p:spTgt spid="7">
                                            <p:graphicEl>
                                              <a:dgm id="{096F58E6-86C6-4334-968C-BCBE8D8066C2}"/>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
                                            <p:graphicEl>
                                              <a:dgm id="{BF458380-437E-4656-8A72-BF607E0402D5}"/>
                                            </p:graphicEl>
                                          </p:spTgt>
                                        </p:tgtEl>
                                        <p:attrNameLst>
                                          <p:attrName>style.visibility</p:attrName>
                                        </p:attrNameLst>
                                      </p:cBhvr>
                                      <p:to>
                                        <p:strVal val="visible"/>
                                      </p:to>
                                    </p:set>
                                    <p:animEffect transition="in" filter="fade">
                                      <p:cBhvr>
                                        <p:cTn id="28" dur="500"/>
                                        <p:tgtEl>
                                          <p:spTgt spid="7">
                                            <p:graphicEl>
                                              <a:dgm id="{BF458380-437E-4656-8A72-BF607E0402D5}"/>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7">
                                            <p:graphicEl>
                                              <a:dgm id="{FCC11F38-AA39-4304-BB64-7C5747F20566}"/>
                                            </p:graphicEl>
                                          </p:spTgt>
                                        </p:tgtEl>
                                        <p:attrNameLst>
                                          <p:attrName>style.visibility</p:attrName>
                                        </p:attrNameLst>
                                      </p:cBhvr>
                                      <p:to>
                                        <p:strVal val="visible"/>
                                      </p:to>
                                    </p:set>
                                    <p:animEffect transition="in" filter="fade">
                                      <p:cBhvr>
                                        <p:cTn id="33" dur="500"/>
                                        <p:tgtEl>
                                          <p:spTgt spid="7">
                                            <p:graphicEl>
                                              <a:dgm id="{FCC11F38-AA39-4304-BB64-7C5747F20566}"/>
                                            </p:graphic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7">
                                            <p:graphicEl>
                                              <a:dgm id="{586B4637-433B-491A-8B40-56A6F22D8C48}"/>
                                            </p:graphicEl>
                                          </p:spTgt>
                                        </p:tgtEl>
                                        <p:attrNameLst>
                                          <p:attrName>style.visibility</p:attrName>
                                        </p:attrNameLst>
                                      </p:cBhvr>
                                      <p:to>
                                        <p:strVal val="visible"/>
                                      </p:to>
                                    </p:set>
                                    <p:animEffect transition="in" filter="fade">
                                      <p:cBhvr>
                                        <p:cTn id="36" dur="500"/>
                                        <p:tgtEl>
                                          <p:spTgt spid="7">
                                            <p:graphicEl>
                                              <a:dgm id="{586B4637-433B-491A-8B40-56A6F22D8C48}"/>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7">
                                            <p:graphicEl>
                                              <a:dgm id="{E4085F41-8690-45C2-BDD7-93C7D1FBC7DC}"/>
                                            </p:graphicEl>
                                          </p:spTgt>
                                        </p:tgtEl>
                                        <p:attrNameLst>
                                          <p:attrName>style.visibility</p:attrName>
                                        </p:attrNameLst>
                                      </p:cBhvr>
                                      <p:to>
                                        <p:strVal val="visible"/>
                                      </p:to>
                                    </p:set>
                                    <p:animEffect transition="in" filter="fade">
                                      <p:cBhvr>
                                        <p:cTn id="41" dur="500"/>
                                        <p:tgtEl>
                                          <p:spTgt spid="7">
                                            <p:graphicEl>
                                              <a:dgm id="{E4085F41-8690-45C2-BDD7-93C7D1FBC7DC}"/>
                                            </p:graphic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7">
                                            <p:graphicEl>
                                              <a:dgm id="{F1423BA8-BB2C-4879-A203-70CB211210E0}"/>
                                            </p:graphicEl>
                                          </p:spTgt>
                                        </p:tgtEl>
                                        <p:attrNameLst>
                                          <p:attrName>style.visibility</p:attrName>
                                        </p:attrNameLst>
                                      </p:cBhvr>
                                      <p:to>
                                        <p:strVal val="visible"/>
                                      </p:to>
                                    </p:set>
                                    <p:animEffect transition="in" filter="fade">
                                      <p:cBhvr>
                                        <p:cTn id="44" dur="500"/>
                                        <p:tgtEl>
                                          <p:spTgt spid="7">
                                            <p:graphicEl>
                                              <a:dgm id="{F1423BA8-BB2C-4879-A203-70CB211210E0}"/>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7">
                                            <p:graphicEl>
                                              <a:dgm id="{651028AC-15B3-4B75-B8DE-C7D02BCD2A0A}"/>
                                            </p:graphicEl>
                                          </p:spTgt>
                                        </p:tgtEl>
                                        <p:attrNameLst>
                                          <p:attrName>style.visibility</p:attrName>
                                        </p:attrNameLst>
                                      </p:cBhvr>
                                      <p:to>
                                        <p:strVal val="visible"/>
                                      </p:to>
                                    </p:set>
                                    <p:animEffect transition="in" filter="fade">
                                      <p:cBhvr>
                                        <p:cTn id="49" dur="500"/>
                                        <p:tgtEl>
                                          <p:spTgt spid="7">
                                            <p:graphicEl>
                                              <a:dgm id="{651028AC-15B3-4B75-B8DE-C7D02BCD2A0A}"/>
                                            </p:graphic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
                                            <p:graphicEl>
                                              <a:dgm id="{088DC360-9543-4A51-8E5A-18F09206FCEF}"/>
                                            </p:graphicEl>
                                          </p:spTgt>
                                        </p:tgtEl>
                                        <p:attrNameLst>
                                          <p:attrName>style.visibility</p:attrName>
                                        </p:attrNameLst>
                                      </p:cBhvr>
                                      <p:to>
                                        <p:strVal val="visible"/>
                                      </p:to>
                                    </p:set>
                                    <p:animEffect transition="in" filter="fade">
                                      <p:cBhvr>
                                        <p:cTn id="52" dur="500"/>
                                        <p:tgtEl>
                                          <p:spTgt spid="7">
                                            <p:graphicEl>
                                              <a:dgm id="{088DC360-9543-4A51-8E5A-18F09206FCEF}"/>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7">
                                            <p:graphicEl>
                                              <a:dgm id="{581D8234-81FB-4D8F-BD8F-9F4017D4AD18}"/>
                                            </p:graphicEl>
                                          </p:spTgt>
                                        </p:tgtEl>
                                        <p:attrNameLst>
                                          <p:attrName>style.visibility</p:attrName>
                                        </p:attrNameLst>
                                      </p:cBhvr>
                                      <p:to>
                                        <p:strVal val="visible"/>
                                      </p:to>
                                    </p:set>
                                    <p:animEffect transition="in" filter="fade">
                                      <p:cBhvr>
                                        <p:cTn id="57" dur="500"/>
                                        <p:tgtEl>
                                          <p:spTgt spid="7">
                                            <p:graphicEl>
                                              <a:dgm id="{581D8234-81FB-4D8F-BD8F-9F4017D4AD18}"/>
                                            </p:graphic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7">
                                            <p:graphicEl>
                                              <a:dgm id="{BE48AC9B-2CDD-46EC-B4EA-41631973A808}"/>
                                            </p:graphicEl>
                                          </p:spTgt>
                                        </p:tgtEl>
                                        <p:attrNameLst>
                                          <p:attrName>style.visibility</p:attrName>
                                        </p:attrNameLst>
                                      </p:cBhvr>
                                      <p:to>
                                        <p:strVal val="visible"/>
                                      </p:to>
                                    </p:set>
                                    <p:animEffect transition="in" filter="fade">
                                      <p:cBhvr>
                                        <p:cTn id="60" dur="500"/>
                                        <p:tgtEl>
                                          <p:spTgt spid="7">
                                            <p:graphicEl>
                                              <a:dgm id="{BE48AC9B-2CDD-46EC-B4EA-41631973A80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7">
                                            <p:graphicEl>
                                              <a:dgm id="{FD00337A-8EB4-4D0F-AD92-73FB92CAEAE7}"/>
                                            </p:graphicEl>
                                          </p:spTgt>
                                        </p:tgtEl>
                                        <p:attrNameLst>
                                          <p:attrName>style.visibility</p:attrName>
                                        </p:attrNameLst>
                                      </p:cBhvr>
                                      <p:to>
                                        <p:strVal val="visible"/>
                                      </p:to>
                                    </p:set>
                                    <p:animEffect transition="in" filter="fade">
                                      <p:cBhvr>
                                        <p:cTn id="65" dur="500"/>
                                        <p:tgtEl>
                                          <p:spTgt spid="7">
                                            <p:graphicEl>
                                              <a:dgm id="{FD00337A-8EB4-4D0F-AD92-73FB92CAEAE7}"/>
                                            </p:graphicEl>
                                          </p:spTgt>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7">
                                            <p:graphicEl>
                                              <a:dgm id="{F294D965-AFE7-42B8-9778-1080F7080ECA}"/>
                                            </p:graphicEl>
                                          </p:spTgt>
                                        </p:tgtEl>
                                        <p:attrNameLst>
                                          <p:attrName>style.visibility</p:attrName>
                                        </p:attrNameLst>
                                      </p:cBhvr>
                                      <p:to>
                                        <p:strVal val="visible"/>
                                      </p:to>
                                    </p:set>
                                    <p:animEffect transition="in" filter="fade">
                                      <p:cBhvr>
                                        <p:cTn id="68" dur="500"/>
                                        <p:tgtEl>
                                          <p:spTgt spid="7">
                                            <p:graphicEl>
                                              <a:dgm id="{F294D965-AFE7-42B8-9778-1080F7080EC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7"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Outward Supply – Section 37</a:t>
            </a:r>
          </a:p>
        </p:txBody>
      </p:sp>
      <p:graphicFrame>
        <p:nvGraphicFramePr>
          <p:cNvPr id="8" name="Content Placeholder 7">
            <a:extLst>
              <a:ext uri="{FF2B5EF4-FFF2-40B4-BE49-F238E27FC236}">
                <a16:creationId xmlns:a16="http://schemas.microsoft.com/office/drawing/2014/main" id="{1AA937D4-8DB2-44BA-9E1B-5FF971205E36}"/>
              </a:ext>
            </a:extLst>
          </p:cNvPr>
          <p:cNvGraphicFramePr>
            <a:graphicFrameLocks noGrp="1"/>
          </p:cNvGraphicFramePr>
          <p:nvPr>
            <p:ph idx="1"/>
            <p:extLst>
              <p:ext uri="{D42A27DB-BD31-4B8C-83A1-F6EECF244321}">
                <p14:modId xmlns:p14="http://schemas.microsoft.com/office/powerpoint/2010/main" val="858858869"/>
              </p:ext>
            </p:extLst>
          </p:nvPr>
        </p:nvGraphicFramePr>
        <p:xfrm>
          <a:off x="242454" y="723332"/>
          <a:ext cx="11838710" cy="6134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93EB058D-52C6-4F08-9ECF-FFBBF442012D}" type="slidenum">
              <a:rPr lang="en-IN" smtClean="0"/>
              <a:pPr/>
              <a:t>12</a:t>
            </a:fld>
            <a:endParaRPr lang="en-IN"/>
          </a:p>
        </p:txBody>
      </p:sp>
      <p:sp>
        <p:nvSpPr>
          <p:cNvPr id="2" name="Footer Placeholder 1">
            <a:extLst>
              <a:ext uri="{FF2B5EF4-FFF2-40B4-BE49-F238E27FC236}">
                <a16:creationId xmlns:a16="http://schemas.microsoft.com/office/drawing/2014/main" id="{7607F4F6-5021-405A-A05D-9096F7CAE98B}"/>
              </a:ext>
            </a:extLst>
          </p:cNvPr>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3774809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graphicEl>
                                              <a:dgm id="{2C725F5F-8B83-423B-9A7C-BB86AEB79AD5}"/>
                                            </p:graphicEl>
                                          </p:spTgt>
                                        </p:tgtEl>
                                        <p:attrNameLst>
                                          <p:attrName>style.visibility</p:attrName>
                                        </p:attrNameLst>
                                      </p:cBhvr>
                                      <p:to>
                                        <p:strVal val="visible"/>
                                      </p:to>
                                    </p:set>
                                    <p:animEffect transition="in" filter="fade">
                                      <p:cBhvr>
                                        <p:cTn id="12" dur="500"/>
                                        <p:tgtEl>
                                          <p:spTgt spid="8">
                                            <p:graphicEl>
                                              <a:dgm id="{2C725F5F-8B83-423B-9A7C-BB86AEB79AD5}"/>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graphicEl>
                                              <a:dgm id="{55EAA3FB-FC96-4544-8EC6-A33F12BD3E58}"/>
                                            </p:graphicEl>
                                          </p:spTgt>
                                        </p:tgtEl>
                                        <p:attrNameLst>
                                          <p:attrName>style.visibility</p:attrName>
                                        </p:attrNameLst>
                                      </p:cBhvr>
                                      <p:to>
                                        <p:strVal val="visible"/>
                                      </p:to>
                                    </p:set>
                                    <p:animEffect transition="in" filter="fade">
                                      <p:cBhvr>
                                        <p:cTn id="17" dur="500"/>
                                        <p:tgtEl>
                                          <p:spTgt spid="8">
                                            <p:graphicEl>
                                              <a:dgm id="{55EAA3FB-FC96-4544-8EC6-A33F12BD3E58}"/>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graphicEl>
                                              <a:dgm id="{9265287D-5230-4020-B151-1DEEDF85174E}"/>
                                            </p:graphicEl>
                                          </p:spTgt>
                                        </p:tgtEl>
                                        <p:attrNameLst>
                                          <p:attrName>style.visibility</p:attrName>
                                        </p:attrNameLst>
                                      </p:cBhvr>
                                      <p:to>
                                        <p:strVal val="visible"/>
                                      </p:to>
                                    </p:set>
                                    <p:animEffect transition="in" filter="fade">
                                      <p:cBhvr>
                                        <p:cTn id="22" dur="500"/>
                                        <p:tgtEl>
                                          <p:spTgt spid="8">
                                            <p:graphicEl>
                                              <a:dgm id="{9265287D-5230-4020-B151-1DEEDF85174E}"/>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graphicEl>
                                              <a:dgm id="{2859A999-0401-4B9B-9966-032AACABF74C}"/>
                                            </p:graphicEl>
                                          </p:spTgt>
                                        </p:tgtEl>
                                        <p:attrNameLst>
                                          <p:attrName>style.visibility</p:attrName>
                                        </p:attrNameLst>
                                      </p:cBhvr>
                                      <p:to>
                                        <p:strVal val="visible"/>
                                      </p:to>
                                    </p:set>
                                    <p:animEffect transition="in" filter="fade">
                                      <p:cBhvr>
                                        <p:cTn id="27" dur="500"/>
                                        <p:tgtEl>
                                          <p:spTgt spid="8">
                                            <p:graphicEl>
                                              <a:dgm id="{2859A999-0401-4B9B-9966-032AACABF74C}"/>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graphicEl>
                                              <a:dgm id="{1561054A-27D1-4DB2-AC76-0EB4665CD970}"/>
                                            </p:graphicEl>
                                          </p:spTgt>
                                        </p:tgtEl>
                                        <p:attrNameLst>
                                          <p:attrName>style.visibility</p:attrName>
                                        </p:attrNameLst>
                                      </p:cBhvr>
                                      <p:to>
                                        <p:strVal val="visible"/>
                                      </p:to>
                                    </p:set>
                                    <p:animEffect transition="in" filter="fade">
                                      <p:cBhvr>
                                        <p:cTn id="32" dur="500"/>
                                        <p:tgtEl>
                                          <p:spTgt spid="8">
                                            <p:graphicEl>
                                              <a:dgm id="{1561054A-27D1-4DB2-AC76-0EB4665CD970}"/>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graphicEl>
                                              <a:dgm id="{78BEC101-47CE-430D-A7F5-2B4E141948CA}"/>
                                            </p:graphicEl>
                                          </p:spTgt>
                                        </p:tgtEl>
                                        <p:attrNameLst>
                                          <p:attrName>style.visibility</p:attrName>
                                        </p:attrNameLst>
                                      </p:cBhvr>
                                      <p:to>
                                        <p:strVal val="visible"/>
                                      </p:to>
                                    </p:set>
                                    <p:animEffect transition="in" filter="fade">
                                      <p:cBhvr>
                                        <p:cTn id="37" dur="500"/>
                                        <p:tgtEl>
                                          <p:spTgt spid="8">
                                            <p:graphicEl>
                                              <a:dgm id="{78BEC101-47CE-430D-A7F5-2B4E141948CA}"/>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graphicEl>
                                              <a:dgm id="{F62221CC-4088-4BEC-AF50-245A38DB8C12}"/>
                                            </p:graphicEl>
                                          </p:spTgt>
                                        </p:tgtEl>
                                        <p:attrNameLst>
                                          <p:attrName>style.visibility</p:attrName>
                                        </p:attrNameLst>
                                      </p:cBhvr>
                                      <p:to>
                                        <p:strVal val="visible"/>
                                      </p:to>
                                    </p:set>
                                    <p:animEffect transition="in" filter="fade">
                                      <p:cBhvr>
                                        <p:cTn id="42" dur="500"/>
                                        <p:tgtEl>
                                          <p:spTgt spid="8">
                                            <p:graphicEl>
                                              <a:dgm id="{F62221CC-4088-4BEC-AF50-245A38DB8C1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8" grpId="0">
        <p:bldSub>
          <a:bldDgm bld="one"/>
        </p:bldSub>
      </p:bldGraphic>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ardrop 6">
            <a:extLst>
              <a:ext uri="{FF2B5EF4-FFF2-40B4-BE49-F238E27FC236}">
                <a16:creationId xmlns:a16="http://schemas.microsoft.com/office/drawing/2014/main" id="{FEB8EA3D-0DA7-4791-9D9A-7110DB6F3FE4}"/>
              </a:ext>
            </a:extLst>
          </p:cNvPr>
          <p:cNvSpPr/>
          <p:nvPr/>
        </p:nvSpPr>
        <p:spPr>
          <a:xfrm>
            <a:off x="1094509" y="484909"/>
            <a:ext cx="8437419" cy="6054003"/>
          </a:xfrm>
          <a:prstGeom prst="teardrop">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sz="4000" b="1" dirty="0"/>
              <a:t>GSTR 3 – Monthly Return</a:t>
            </a:r>
          </a:p>
          <a:p>
            <a:pPr algn="r"/>
            <a:r>
              <a:rPr lang="en-IN" sz="2000" b="1" dirty="0"/>
              <a:t>Information will be auto-populated from GSTR 1 &amp; 2</a:t>
            </a:r>
          </a:p>
          <a:p>
            <a:pPr algn="ctr"/>
            <a:endParaRPr lang="en-IN" sz="4000" dirty="0"/>
          </a:p>
        </p:txBody>
      </p:sp>
    </p:spTree>
    <p:extLst>
      <p:ext uri="{BB962C8B-B14F-4D97-AF65-F5344CB8AC3E}">
        <p14:creationId xmlns:p14="http://schemas.microsoft.com/office/powerpoint/2010/main" val="28459707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1000"/>
                                        <p:tgtEl>
                                          <p:spTgt spid="7">
                                            <p:bg/>
                                          </p:spTgt>
                                        </p:tgtEl>
                                      </p:cBhvr>
                                    </p:animEffect>
                                    <p:anim calcmode="lin" valueType="num">
                                      <p:cBhvr>
                                        <p:cTn id="8" dur="1000" fill="hold"/>
                                        <p:tgtEl>
                                          <p:spTgt spid="7">
                                            <p:bg/>
                                          </p:spTgt>
                                        </p:tgtEl>
                                        <p:attrNameLst>
                                          <p:attrName>ppt_x</p:attrName>
                                        </p:attrNameLst>
                                      </p:cBhvr>
                                      <p:tavLst>
                                        <p:tav tm="0">
                                          <p:val>
                                            <p:strVal val="#ppt_x"/>
                                          </p:val>
                                        </p:tav>
                                        <p:tav tm="100000">
                                          <p:val>
                                            <p:strVal val="#ppt_x"/>
                                          </p:val>
                                        </p:tav>
                                      </p:tavLst>
                                    </p:anim>
                                    <p:anim calcmode="lin" valueType="num">
                                      <p:cBhvr>
                                        <p:cTn id="9" dur="1000" fill="hold"/>
                                        <p:tgtEl>
                                          <p:spTgt spid="7">
                                            <p:bg/>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1000"/>
                                        <p:tgtEl>
                                          <p:spTgt spid="7">
                                            <p:txEl>
                                              <p:pRg st="0" end="0"/>
                                            </p:txEl>
                                          </p:spTgt>
                                        </p:tgtEl>
                                      </p:cBhvr>
                                    </p:animEffect>
                                    <p:anim calcmode="lin" valueType="num">
                                      <p:cBhvr>
                                        <p:cTn id="14"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fade">
                                      <p:cBhvr>
                                        <p:cTn id="18" dur="1000"/>
                                        <p:tgtEl>
                                          <p:spTgt spid="7">
                                            <p:txEl>
                                              <p:pRg st="1" end="1"/>
                                            </p:txEl>
                                          </p:spTgt>
                                        </p:tgtEl>
                                      </p:cBhvr>
                                    </p:animEffect>
                                    <p:anim calcmode="lin" valueType="num">
                                      <p:cBhvr>
                                        <p:cTn id="19"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3"/>
          <p:cNvGraphicFramePr>
            <a:graphicFrameLocks/>
          </p:cNvGraphicFramePr>
          <p:nvPr>
            <p:extLst/>
          </p:nvPr>
        </p:nvGraphicFramePr>
        <p:xfrm>
          <a:off x="251981" y="444741"/>
          <a:ext cx="11705557" cy="5885716"/>
        </p:xfrm>
        <a:graphic>
          <a:graphicData uri="http://schemas.openxmlformats.org/drawingml/2006/table">
            <a:tbl>
              <a:tblPr firstRow="1" bandRow="1">
                <a:tableStyleId>{5C22544A-7EE6-4342-B048-85BDC9FD1C3A}</a:tableStyleId>
              </a:tblPr>
              <a:tblGrid>
                <a:gridCol w="1568516">
                  <a:extLst>
                    <a:ext uri="{9D8B030D-6E8A-4147-A177-3AD203B41FA5}">
                      <a16:colId xmlns:a16="http://schemas.microsoft.com/office/drawing/2014/main" val="2074566959"/>
                    </a:ext>
                  </a:extLst>
                </a:gridCol>
                <a:gridCol w="7291559">
                  <a:extLst>
                    <a:ext uri="{9D8B030D-6E8A-4147-A177-3AD203B41FA5}">
                      <a16:colId xmlns:a16="http://schemas.microsoft.com/office/drawing/2014/main" val="151198774"/>
                    </a:ext>
                  </a:extLst>
                </a:gridCol>
                <a:gridCol w="2845482">
                  <a:extLst>
                    <a:ext uri="{9D8B030D-6E8A-4147-A177-3AD203B41FA5}">
                      <a16:colId xmlns:a16="http://schemas.microsoft.com/office/drawing/2014/main" val="840525505"/>
                    </a:ext>
                  </a:extLst>
                </a:gridCol>
              </a:tblGrid>
              <a:tr h="446780">
                <a:tc>
                  <a:txBody>
                    <a:bodyPr/>
                    <a:lstStyle/>
                    <a:p>
                      <a:pPr algn="ctr" fontAlgn="b"/>
                      <a:r>
                        <a:rPr lang="en-IN" sz="2400" b="1" i="0" u="none" strike="noStrike" dirty="0">
                          <a:solidFill>
                            <a:schemeClr val="bg1"/>
                          </a:solidFill>
                          <a:effectLst/>
                          <a:latin typeface="Calibri" panose="020F0502020204030204" pitchFamily="34" charset="0"/>
                        </a:rPr>
                        <a:t>Table No.</a:t>
                      </a:r>
                    </a:p>
                  </a:txBody>
                  <a:tcPr marL="7620" marR="7620" marT="7620" marB="0" anchor="ctr"/>
                </a:tc>
                <a:tc>
                  <a:txBody>
                    <a:bodyPr/>
                    <a:lstStyle/>
                    <a:p>
                      <a:pPr algn="ctr" fontAlgn="b"/>
                      <a:r>
                        <a:rPr lang="en-IN" sz="2400" b="1" i="0" u="none" strike="noStrike" dirty="0">
                          <a:solidFill>
                            <a:schemeClr val="bg1"/>
                          </a:solidFill>
                          <a:effectLst/>
                          <a:latin typeface="Calibri" panose="020F0502020204030204" pitchFamily="34" charset="0"/>
                        </a:rPr>
                        <a:t>Particulars</a:t>
                      </a:r>
                    </a:p>
                  </a:txBody>
                  <a:tcPr marL="7620" marR="7620" marT="7620" marB="0" anchor="ctr"/>
                </a:tc>
                <a:tc>
                  <a:txBody>
                    <a:bodyPr/>
                    <a:lstStyle/>
                    <a:p>
                      <a:pPr algn="ctr" fontAlgn="b"/>
                      <a:r>
                        <a:rPr lang="en-IN" sz="2400" b="1" i="0" u="none" strike="noStrike" dirty="0">
                          <a:solidFill>
                            <a:schemeClr val="bg1"/>
                          </a:solidFill>
                          <a:effectLst/>
                          <a:latin typeface="Calibri" panose="020F0502020204030204" pitchFamily="34" charset="0"/>
                        </a:rPr>
                        <a:t>Is Auto Populated</a:t>
                      </a:r>
                    </a:p>
                  </a:txBody>
                  <a:tcPr marL="7620" marR="7620" marT="7620" marB="0" anchor="ctr"/>
                </a:tc>
                <a:extLst>
                  <a:ext uri="{0D108BD9-81ED-4DB2-BD59-A6C34878D82A}">
                    <a16:rowId xmlns:a16="http://schemas.microsoft.com/office/drawing/2014/main" val="1503568977"/>
                  </a:ext>
                </a:extLst>
              </a:tr>
              <a:tr h="398962">
                <a:tc>
                  <a:txBody>
                    <a:bodyPr/>
                    <a:lstStyle/>
                    <a:p>
                      <a:pPr algn="l" fontAlgn="b"/>
                      <a:endParaRPr lang="en-IN" sz="2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IN" sz="2200" b="1" i="0" u="none" strike="noStrike" dirty="0">
                          <a:solidFill>
                            <a:srgbClr val="000000"/>
                          </a:solidFill>
                          <a:effectLst/>
                          <a:latin typeface="Calibri" panose="020F0502020204030204" pitchFamily="34" charset="0"/>
                        </a:rPr>
                        <a:t>PART A</a:t>
                      </a:r>
                    </a:p>
                  </a:txBody>
                  <a:tcPr marL="7620" marR="7620" marT="7620" marB="0" anchor="b"/>
                </a:tc>
                <a:tc>
                  <a:txBody>
                    <a:bodyPr/>
                    <a:lstStyle/>
                    <a:p>
                      <a:pPr algn="l" fontAlgn="b"/>
                      <a:endParaRPr lang="en-IN" sz="22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604730041"/>
                  </a:ext>
                </a:extLst>
              </a:tr>
              <a:tr h="398962">
                <a:tc>
                  <a:txBody>
                    <a:bodyPr/>
                    <a:lstStyle/>
                    <a:p>
                      <a:pPr algn="ctr" fontAlgn="b"/>
                      <a:r>
                        <a:rPr lang="en-IN" sz="2200" b="0" i="0" u="none" strike="noStrike" dirty="0">
                          <a:solidFill>
                            <a:srgbClr val="000000"/>
                          </a:solidFill>
                          <a:effectLst/>
                          <a:latin typeface="Calibri" panose="020F0502020204030204" pitchFamily="34" charset="0"/>
                        </a:rPr>
                        <a:t>3</a:t>
                      </a:r>
                    </a:p>
                  </a:txBody>
                  <a:tcPr marL="7620" marR="7620" marT="7620" marB="0" anchor="b"/>
                </a:tc>
                <a:tc>
                  <a:txBody>
                    <a:bodyPr/>
                    <a:lstStyle/>
                    <a:p>
                      <a:pPr algn="l" fontAlgn="b"/>
                      <a:r>
                        <a:rPr lang="en-IN" sz="2200" b="0" i="0" u="none" strike="noStrike" dirty="0">
                          <a:solidFill>
                            <a:srgbClr val="000000"/>
                          </a:solidFill>
                          <a:effectLst/>
                          <a:latin typeface="Calibri" panose="020F0502020204030204" pitchFamily="34" charset="0"/>
                        </a:rPr>
                        <a:t>Turnover Details</a:t>
                      </a: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IN" sz="2200" b="0" i="0" u="none" strike="noStrike" dirty="0">
                          <a:solidFill>
                            <a:srgbClr val="000000"/>
                          </a:solidFill>
                          <a:effectLst/>
                          <a:latin typeface="Calibri" panose="020F0502020204030204" pitchFamily="34" charset="0"/>
                        </a:rPr>
                        <a:t>Auto populated GSTR1 </a:t>
                      </a:r>
                    </a:p>
                  </a:txBody>
                  <a:tcPr marL="7620" marR="7620" marT="7620" marB="0" anchor="b"/>
                </a:tc>
                <a:extLst>
                  <a:ext uri="{0D108BD9-81ED-4DB2-BD59-A6C34878D82A}">
                    <a16:rowId xmlns:a16="http://schemas.microsoft.com/office/drawing/2014/main" val="2902009960"/>
                  </a:ext>
                </a:extLst>
              </a:tr>
              <a:tr h="398962">
                <a:tc>
                  <a:txBody>
                    <a:bodyPr/>
                    <a:lstStyle/>
                    <a:p>
                      <a:pPr algn="ctr" fontAlgn="b"/>
                      <a:r>
                        <a:rPr lang="en-IN" sz="2200" b="0" i="0" u="none" strike="noStrike" dirty="0">
                          <a:solidFill>
                            <a:srgbClr val="000000"/>
                          </a:solidFill>
                          <a:effectLst/>
                          <a:latin typeface="Calibri" panose="020F0502020204030204" pitchFamily="34" charset="0"/>
                        </a:rPr>
                        <a:t>4</a:t>
                      </a:r>
                    </a:p>
                  </a:txBody>
                  <a:tcPr marL="7620" marR="7620" marT="7620" marB="0" anchor="b"/>
                </a:tc>
                <a:tc>
                  <a:txBody>
                    <a:bodyPr/>
                    <a:lstStyle/>
                    <a:p>
                      <a:pPr algn="l" fontAlgn="b"/>
                      <a:r>
                        <a:rPr lang="en-IN" sz="2200" b="0" i="0" u="none" strike="noStrike" dirty="0">
                          <a:solidFill>
                            <a:srgbClr val="000000"/>
                          </a:solidFill>
                          <a:effectLst/>
                          <a:latin typeface="Calibri" panose="020F0502020204030204" pitchFamily="34" charset="0"/>
                        </a:rPr>
                        <a:t>Summary of Outward suppliers</a:t>
                      </a:r>
                    </a:p>
                  </a:txBody>
                  <a:tcPr marL="7620" marR="7620" marT="7620" marB="0" anchor="b"/>
                </a:tc>
                <a:tc>
                  <a:txBody>
                    <a:bodyPr/>
                    <a:lstStyle/>
                    <a:p>
                      <a:r>
                        <a:rPr lang="en-IN" dirty="0"/>
                        <a:t>           --do--</a:t>
                      </a:r>
                    </a:p>
                  </a:txBody>
                  <a:tcPr marL="7620" marR="7620" marT="7620" marB="0" anchor="b"/>
                </a:tc>
                <a:extLst>
                  <a:ext uri="{0D108BD9-81ED-4DB2-BD59-A6C34878D82A}">
                    <a16:rowId xmlns:a16="http://schemas.microsoft.com/office/drawing/2014/main" val="719541474"/>
                  </a:ext>
                </a:extLst>
              </a:tr>
              <a:tr h="398962">
                <a:tc>
                  <a:txBody>
                    <a:bodyPr/>
                    <a:lstStyle/>
                    <a:p>
                      <a:pPr algn="ctr" fontAlgn="b"/>
                      <a:r>
                        <a:rPr lang="en-IN" sz="2200" b="0" i="0" u="none" strike="noStrike" dirty="0">
                          <a:solidFill>
                            <a:srgbClr val="000000"/>
                          </a:solidFill>
                          <a:effectLst/>
                          <a:latin typeface="Calibri" panose="020F0502020204030204" pitchFamily="34" charset="0"/>
                        </a:rPr>
                        <a:t>4.1</a:t>
                      </a:r>
                    </a:p>
                  </a:txBody>
                  <a:tcPr marL="7620" marR="7620" marT="7620" marB="0" anchor="b"/>
                </a:tc>
                <a:tc>
                  <a:txBody>
                    <a:bodyPr/>
                    <a:lstStyle/>
                    <a:p>
                      <a:pPr algn="l" fontAlgn="b"/>
                      <a:r>
                        <a:rPr lang="en-IN" sz="2200" b="0" i="0" u="none" strike="noStrike" dirty="0">
                          <a:solidFill>
                            <a:srgbClr val="000000"/>
                          </a:solidFill>
                          <a:effectLst/>
                          <a:latin typeface="Calibri" panose="020F0502020204030204" pitchFamily="34" charset="0"/>
                        </a:rPr>
                        <a:t>Inter-state supplies </a:t>
                      </a:r>
                      <a:r>
                        <a:rPr lang="en-IN" sz="2200" b="0" i="0" u="none" strike="noStrike" kern="1200" baseline="0" dirty="0">
                          <a:solidFill>
                            <a:schemeClr val="dk1"/>
                          </a:solidFill>
                          <a:latin typeface="+mn-lt"/>
                          <a:ea typeface="+mn-ea"/>
                          <a:cs typeface="+mn-cs"/>
                        </a:rPr>
                        <a:t>(Net Supply for the month)</a:t>
                      </a:r>
                      <a:endParaRPr lang="en-IN" sz="2200" b="0" i="0" u="none" strike="noStrike" dirty="0">
                        <a:solidFill>
                          <a:srgbClr val="000000"/>
                        </a:solidFill>
                        <a:effectLst/>
                        <a:latin typeface="+mn-lt"/>
                      </a:endParaRPr>
                    </a:p>
                  </a:txBody>
                  <a:tcPr marL="7620" marR="7620" marT="7620" marB="0" anchor="b"/>
                </a:tc>
                <a:tc>
                  <a:txBody>
                    <a:bodyPr/>
                    <a:lstStyle/>
                    <a:p>
                      <a:r>
                        <a:rPr kumimoji="0" lang="en-IN" sz="1800" b="0" i="0" u="none" strike="noStrike" kern="1200" cap="none" spc="0" normalizeH="0" baseline="0" noProof="0" dirty="0">
                          <a:ln>
                            <a:noFill/>
                          </a:ln>
                          <a:solidFill>
                            <a:prstClr val="black"/>
                          </a:solidFill>
                          <a:effectLst/>
                          <a:uLnTx/>
                          <a:uFillTx/>
                          <a:latin typeface="Calibri"/>
                          <a:ea typeface="+mn-ea"/>
                          <a:cs typeface="+mn-cs"/>
                        </a:rPr>
                        <a:t>           --do--</a:t>
                      </a:r>
                      <a:endParaRPr lang="en-IN" dirty="0"/>
                    </a:p>
                  </a:txBody>
                  <a:tcPr marL="7620" marR="7620" marT="7620" marB="0" anchor="b"/>
                </a:tc>
                <a:extLst>
                  <a:ext uri="{0D108BD9-81ED-4DB2-BD59-A6C34878D82A}">
                    <a16:rowId xmlns:a16="http://schemas.microsoft.com/office/drawing/2014/main" val="3264129866"/>
                  </a:ext>
                </a:extLst>
              </a:tr>
              <a:tr h="416700">
                <a:tc>
                  <a:txBody>
                    <a:bodyPr/>
                    <a:lstStyle/>
                    <a:p>
                      <a:pPr algn="ctr" fontAlgn="b"/>
                      <a:r>
                        <a:rPr lang="en-IN" sz="2200" b="0" i="0" u="none" strike="noStrike" dirty="0">
                          <a:solidFill>
                            <a:srgbClr val="000000"/>
                          </a:solidFill>
                          <a:effectLst/>
                          <a:latin typeface="Calibri" panose="020F0502020204030204" pitchFamily="34" charset="0"/>
                        </a:rPr>
                        <a:t>4.2</a:t>
                      </a:r>
                    </a:p>
                  </a:txBody>
                  <a:tcPr marL="7620" marR="7620" marT="7620" marB="0" anchor="b"/>
                </a:tc>
                <a:tc>
                  <a:txBody>
                    <a:bodyPr/>
                    <a:lstStyle/>
                    <a:p>
                      <a:pPr algn="l" fontAlgn="b"/>
                      <a:r>
                        <a:rPr lang="en-IN" sz="2200" b="0" i="0" u="none" strike="noStrike" dirty="0">
                          <a:solidFill>
                            <a:srgbClr val="000000"/>
                          </a:solidFill>
                          <a:effectLst/>
                          <a:latin typeface="Calibri" panose="020F0502020204030204" pitchFamily="34" charset="0"/>
                        </a:rPr>
                        <a:t>Intra-State Supplies </a:t>
                      </a:r>
                      <a:r>
                        <a:rPr lang="en-IN" sz="2200" b="0" i="0" u="none" strike="noStrike" kern="1200" baseline="0" dirty="0">
                          <a:solidFill>
                            <a:schemeClr val="dk1"/>
                          </a:solidFill>
                          <a:latin typeface="+mn-lt"/>
                          <a:ea typeface="+mn-ea"/>
                          <a:cs typeface="+mn-cs"/>
                        </a:rPr>
                        <a:t>(Net Supply for the month)</a:t>
                      </a:r>
                      <a:endParaRPr lang="en-IN" sz="2200" b="0" i="0" u="none" strike="noStrike" dirty="0">
                        <a:solidFill>
                          <a:srgbClr val="000000"/>
                        </a:solidFill>
                        <a:effectLst/>
                        <a:latin typeface="Calibri" panose="020F0502020204030204" pitchFamily="34" charset="0"/>
                      </a:endParaRPr>
                    </a:p>
                  </a:txBody>
                  <a:tcPr marL="7620" marR="7620" marT="7620" marB="0" anchor="b"/>
                </a:tc>
                <a:tc>
                  <a:txBody>
                    <a:bodyPr/>
                    <a:lstStyle/>
                    <a:p>
                      <a:r>
                        <a:rPr kumimoji="0" lang="en-IN" sz="1800" b="0" i="0" u="none" strike="noStrike" kern="1200" cap="none" spc="0" normalizeH="0" baseline="0" noProof="0" dirty="0">
                          <a:ln>
                            <a:noFill/>
                          </a:ln>
                          <a:solidFill>
                            <a:prstClr val="black"/>
                          </a:solidFill>
                          <a:effectLst/>
                          <a:uLnTx/>
                          <a:uFillTx/>
                          <a:latin typeface="Calibri"/>
                          <a:ea typeface="+mn-ea"/>
                          <a:cs typeface="+mn-cs"/>
                        </a:rPr>
                        <a:t>           --do--</a:t>
                      </a:r>
                      <a:endParaRPr lang="en-IN" dirty="0"/>
                    </a:p>
                  </a:txBody>
                  <a:tcPr marL="7620" marR="7620" marT="7620" marB="0" anchor="b"/>
                </a:tc>
                <a:extLst>
                  <a:ext uri="{0D108BD9-81ED-4DB2-BD59-A6C34878D82A}">
                    <a16:rowId xmlns:a16="http://schemas.microsoft.com/office/drawing/2014/main" val="687084993"/>
                  </a:ext>
                </a:extLst>
              </a:tr>
              <a:tr h="398962">
                <a:tc>
                  <a:txBody>
                    <a:bodyPr/>
                    <a:lstStyle/>
                    <a:p>
                      <a:pPr algn="ctr" fontAlgn="b"/>
                      <a:r>
                        <a:rPr lang="en-IN" sz="2200" b="0" i="0" u="none" strike="noStrike" dirty="0">
                          <a:solidFill>
                            <a:srgbClr val="000000"/>
                          </a:solidFill>
                          <a:effectLst/>
                          <a:latin typeface="Calibri" panose="020F0502020204030204" pitchFamily="34" charset="0"/>
                        </a:rPr>
                        <a:t>4.3</a:t>
                      </a:r>
                    </a:p>
                  </a:txBody>
                  <a:tcPr marL="7620" marR="7620" marT="7620" marB="0" anchor="b"/>
                </a:tc>
                <a:tc>
                  <a:txBody>
                    <a:bodyPr/>
                    <a:lstStyle/>
                    <a:p>
                      <a:pPr algn="l" fontAlgn="b"/>
                      <a:r>
                        <a:rPr lang="en-IN" sz="2200" b="0" i="0" u="none" strike="noStrike" kern="1200" baseline="0" dirty="0">
                          <a:solidFill>
                            <a:schemeClr val="dk1"/>
                          </a:solidFill>
                          <a:latin typeface="+mn-lt"/>
                          <a:ea typeface="+mn-ea"/>
                          <a:cs typeface="+mn-cs"/>
                        </a:rPr>
                        <a:t>Tax Amendments made in respect of outward supplies</a:t>
                      </a:r>
                      <a:endParaRPr lang="en-IN" sz="2200" b="0" i="0" u="none" strike="noStrike" dirty="0">
                        <a:solidFill>
                          <a:srgbClr val="000000"/>
                        </a:solidFill>
                        <a:effectLst/>
                        <a:latin typeface="Calibri" panose="020F0502020204030204" pitchFamily="34" charset="0"/>
                      </a:endParaRPr>
                    </a:p>
                  </a:txBody>
                  <a:tcPr marL="7620" marR="7620" marT="7620" marB="0" anchor="b"/>
                </a:tc>
                <a:tc>
                  <a:txBody>
                    <a:bodyPr/>
                    <a:lstStyle/>
                    <a:p>
                      <a:r>
                        <a:rPr kumimoji="0" lang="en-IN" sz="1800" b="0" i="0" u="none" strike="noStrike" kern="1200" cap="none" spc="0" normalizeH="0" baseline="0" noProof="0" dirty="0">
                          <a:ln>
                            <a:noFill/>
                          </a:ln>
                          <a:solidFill>
                            <a:prstClr val="black"/>
                          </a:solidFill>
                          <a:effectLst/>
                          <a:uLnTx/>
                          <a:uFillTx/>
                          <a:latin typeface="Calibri"/>
                          <a:ea typeface="+mn-ea"/>
                          <a:cs typeface="+mn-cs"/>
                        </a:rPr>
                        <a:t>           --do--</a:t>
                      </a:r>
                      <a:endParaRPr lang="en-IN" dirty="0"/>
                    </a:p>
                  </a:txBody>
                  <a:tcPr marL="7620" marR="7620" marT="7620" marB="0" anchor="b"/>
                </a:tc>
                <a:extLst>
                  <a:ext uri="{0D108BD9-81ED-4DB2-BD59-A6C34878D82A}">
                    <a16:rowId xmlns:a16="http://schemas.microsoft.com/office/drawing/2014/main" val="2803482610"/>
                  </a:ext>
                </a:extLst>
              </a:tr>
              <a:tr h="715789">
                <a:tc>
                  <a:txBody>
                    <a:bodyPr/>
                    <a:lstStyle/>
                    <a:p>
                      <a:pPr algn="ctr" fontAlgn="b"/>
                      <a:r>
                        <a:rPr lang="en-IN" sz="2200" b="0" i="0" u="none" strike="noStrike" dirty="0">
                          <a:solidFill>
                            <a:srgbClr val="000000"/>
                          </a:solidFill>
                          <a:effectLst/>
                          <a:latin typeface="Calibri" panose="020F0502020204030204" pitchFamily="34" charset="0"/>
                        </a:rPr>
                        <a:t>5</a:t>
                      </a:r>
                    </a:p>
                  </a:txBody>
                  <a:tcPr marL="7620" marR="7620" marT="7620" marB="0" anchor="b"/>
                </a:tc>
                <a:tc>
                  <a:txBody>
                    <a:bodyPr/>
                    <a:lstStyle/>
                    <a:p>
                      <a:pPr algn="l" fontAlgn="b"/>
                      <a:r>
                        <a:rPr lang="en-IN" sz="2200" b="0" i="0" u="none" strike="noStrike" kern="1200" baseline="0" dirty="0">
                          <a:solidFill>
                            <a:schemeClr val="dk1"/>
                          </a:solidFill>
                          <a:latin typeface="+mn-lt"/>
                          <a:ea typeface="+mn-ea"/>
                          <a:cs typeface="+mn-cs"/>
                        </a:rPr>
                        <a:t>Inward supplies attracting reverse charge including import of services</a:t>
                      </a:r>
                      <a:endParaRPr lang="en-IN" sz="2200" b="0" i="0" u="none" strike="noStrike" dirty="0">
                        <a:solidFill>
                          <a:srgbClr val="000000"/>
                        </a:solidFill>
                        <a:effectLst/>
                        <a:latin typeface="Calibri" panose="020F0502020204030204" pitchFamily="34" charset="0"/>
                      </a:endParaRPr>
                    </a:p>
                  </a:txBody>
                  <a:tcPr marL="7620" marR="7620" marT="7620" marB="0" anchor="b"/>
                </a:tc>
                <a:tc>
                  <a:txBody>
                    <a:bodyPr/>
                    <a:lstStyle/>
                    <a:p>
                      <a:r>
                        <a:rPr lang="en-IN" sz="1800" b="0" i="0" u="none" strike="noStrike" dirty="0">
                          <a:solidFill>
                            <a:srgbClr val="000000"/>
                          </a:solidFill>
                          <a:effectLst/>
                          <a:latin typeface="Calibri" panose="020F0502020204030204" pitchFamily="34" charset="0"/>
                        </a:rPr>
                        <a:t>Auto populated GSTR 2 </a:t>
                      </a:r>
                      <a:endParaRPr lang="en-IN" dirty="0"/>
                    </a:p>
                  </a:txBody>
                  <a:tcPr marL="7620" marR="7620" marT="7620" marB="0" anchor="b"/>
                </a:tc>
                <a:extLst>
                  <a:ext uri="{0D108BD9-81ED-4DB2-BD59-A6C34878D82A}">
                    <a16:rowId xmlns:a16="http://schemas.microsoft.com/office/drawing/2014/main" val="2522780194"/>
                  </a:ext>
                </a:extLst>
              </a:tr>
              <a:tr h="398962">
                <a:tc>
                  <a:txBody>
                    <a:bodyPr/>
                    <a:lstStyle/>
                    <a:p>
                      <a:pPr algn="ctr" fontAlgn="b"/>
                      <a:r>
                        <a:rPr lang="en-IN" sz="2200" b="0" i="0" u="none" strike="noStrike" dirty="0">
                          <a:solidFill>
                            <a:srgbClr val="000000"/>
                          </a:solidFill>
                          <a:effectLst/>
                          <a:latin typeface="Calibri" panose="020F0502020204030204" pitchFamily="34" charset="0"/>
                        </a:rPr>
                        <a:t>5A</a:t>
                      </a:r>
                    </a:p>
                  </a:txBody>
                  <a:tcPr marL="7620" marR="7620" marT="7620" marB="0" anchor="b"/>
                </a:tc>
                <a:tc>
                  <a:txBody>
                    <a:bodyPr/>
                    <a:lstStyle/>
                    <a:p>
                      <a:pPr algn="l" fontAlgn="b"/>
                      <a:r>
                        <a:rPr lang="en-IN" sz="2200" b="0" i="0" u="none" strike="noStrike" kern="1200" baseline="0" dirty="0">
                          <a:solidFill>
                            <a:schemeClr val="dk1"/>
                          </a:solidFill>
                          <a:latin typeface="+mn-lt"/>
                          <a:ea typeface="+mn-ea"/>
                          <a:cs typeface="+mn-cs"/>
                        </a:rPr>
                        <a:t>Inward supplies on which tax is payable on reverse charge basis</a:t>
                      </a:r>
                      <a:endParaRPr lang="en-IN" sz="2200" b="0" i="0" u="none" strike="noStrike" dirty="0">
                        <a:solidFill>
                          <a:srgbClr val="000000"/>
                        </a:solidFill>
                        <a:effectLst/>
                        <a:latin typeface="Calibri" panose="020F0502020204030204" pitchFamily="34" charset="0"/>
                      </a:endParaRPr>
                    </a:p>
                  </a:txBody>
                  <a:tcPr marL="7620" marR="7620" marT="7620" marB="0" anchor="b"/>
                </a:tc>
                <a:tc>
                  <a:txBody>
                    <a:bodyPr/>
                    <a:lstStyle/>
                    <a:p>
                      <a:r>
                        <a:rPr kumimoji="0" lang="en-IN" sz="1800" b="0" i="0" u="none" strike="noStrike" kern="1200" cap="none" spc="0" normalizeH="0" baseline="0" noProof="0" dirty="0">
                          <a:ln>
                            <a:noFill/>
                          </a:ln>
                          <a:solidFill>
                            <a:prstClr val="black"/>
                          </a:solidFill>
                          <a:effectLst/>
                          <a:uLnTx/>
                          <a:uFillTx/>
                          <a:latin typeface="Calibri"/>
                          <a:ea typeface="+mn-ea"/>
                          <a:cs typeface="+mn-cs"/>
                        </a:rPr>
                        <a:t>           --do--</a:t>
                      </a:r>
                      <a:endParaRPr lang="en-IN" dirty="0"/>
                    </a:p>
                  </a:txBody>
                  <a:tcPr marL="7620" marR="7620" marT="7620" marB="0" anchor="b"/>
                </a:tc>
                <a:extLst>
                  <a:ext uri="{0D108BD9-81ED-4DB2-BD59-A6C34878D82A}">
                    <a16:rowId xmlns:a16="http://schemas.microsoft.com/office/drawing/2014/main" val="1877689682"/>
                  </a:ext>
                </a:extLst>
              </a:tr>
              <a:tr h="398962">
                <a:tc>
                  <a:txBody>
                    <a:bodyPr/>
                    <a:lstStyle/>
                    <a:p>
                      <a:pPr algn="ctr" fontAlgn="b"/>
                      <a:r>
                        <a:rPr lang="en-IN" sz="2200" b="0" i="0" u="none" strike="noStrike" dirty="0">
                          <a:solidFill>
                            <a:srgbClr val="000000"/>
                          </a:solidFill>
                          <a:effectLst/>
                          <a:latin typeface="Calibri" panose="020F0502020204030204" pitchFamily="34" charset="0"/>
                        </a:rPr>
                        <a:t>5B</a:t>
                      </a:r>
                    </a:p>
                  </a:txBody>
                  <a:tcPr marL="7620" marR="7620" marT="7620" marB="0" anchor="b"/>
                </a:tc>
                <a:tc>
                  <a:txBody>
                    <a:bodyPr/>
                    <a:lstStyle/>
                    <a:p>
                      <a:pPr algn="l" fontAlgn="b"/>
                      <a:r>
                        <a:rPr lang="en-IN" sz="2200" b="0" i="0" u="none" strike="noStrike" kern="1200" baseline="0" dirty="0">
                          <a:solidFill>
                            <a:schemeClr val="dk1"/>
                          </a:solidFill>
                          <a:latin typeface="+mn-lt"/>
                          <a:ea typeface="+mn-ea"/>
                          <a:cs typeface="+mn-cs"/>
                        </a:rPr>
                        <a:t>Tax Amendments in respect of supplies attracting RCM</a:t>
                      </a:r>
                      <a:endParaRPr lang="en-IN" sz="2200" b="0" i="0" u="none" strike="noStrike" dirty="0">
                        <a:solidFill>
                          <a:srgbClr val="000000"/>
                        </a:solidFill>
                        <a:effectLst/>
                        <a:latin typeface="Calibri" panose="020F0502020204030204" pitchFamily="34" charset="0"/>
                      </a:endParaRPr>
                    </a:p>
                  </a:txBody>
                  <a:tcPr marL="7620" marR="7620" marT="7620" marB="0" anchor="b"/>
                </a:tc>
                <a:tc>
                  <a:txBody>
                    <a:bodyPr/>
                    <a:lstStyle/>
                    <a:p>
                      <a:r>
                        <a:rPr kumimoji="0" lang="en-IN" sz="1800" b="0" i="0" u="none" strike="noStrike" kern="1200" cap="none" spc="0" normalizeH="0" baseline="0" noProof="0">
                          <a:ln>
                            <a:noFill/>
                          </a:ln>
                          <a:solidFill>
                            <a:prstClr val="black"/>
                          </a:solidFill>
                          <a:effectLst/>
                          <a:uLnTx/>
                          <a:uFillTx/>
                          <a:latin typeface="Calibri"/>
                          <a:ea typeface="+mn-ea"/>
                          <a:cs typeface="+mn-cs"/>
                        </a:rPr>
                        <a:t>           --do--</a:t>
                      </a:r>
                      <a:endParaRPr lang="en-IN" dirty="0"/>
                    </a:p>
                  </a:txBody>
                  <a:tcPr marL="7620" marR="7620" marT="7620" marB="0" anchor="b"/>
                </a:tc>
                <a:extLst>
                  <a:ext uri="{0D108BD9-81ED-4DB2-BD59-A6C34878D82A}">
                    <a16:rowId xmlns:a16="http://schemas.microsoft.com/office/drawing/2014/main" val="2172441209"/>
                  </a:ext>
                </a:extLst>
              </a:tr>
              <a:tr h="398962">
                <a:tc>
                  <a:txBody>
                    <a:bodyPr/>
                    <a:lstStyle/>
                    <a:p>
                      <a:pPr algn="ctr" fontAlgn="b"/>
                      <a:r>
                        <a:rPr lang="en-IN" sz="2200" b="0" i="0" u="none" strike="noStrike" dirty="0">
                          <a:solidFill>
                            <a:srgbClr val="000000"/>
                          </a:solidFill>
                          <a:effectLst/>
                          <a:latin typeface="Calibri" panose="020F0502020204030204" pitchFamily="34" charset="0"/>
                        </a:rPr>
                        <a:t>6</a:t>
                      </a:r>
                    </a:p>
                  </a:txBody>
                  <a:tcPr marL="7620" marR="7620" marT="7620" marB="0" anchor="b"/>
                </a:tc>
                <a:tc>
                  <a:txBody>
                    <a:bodyPr/>
                    <a:lstStyle/>
                    <a:p>
                      <a:pPr algn="l" fontAlgn="b"/>
                      <a:r>
                        <a:rPr lang="en-IN" sz="2200" b="0" i="0" u="none" strike="noStrike" kern="1200" baseline="0" dirty="0">
                          <a:solidFill>
                            <a:schemeClr val="dk1"/>
                          </a:solidFill>
                          <a:latin typeface="+mn-lt"/>
                          <a:ea typeface="+mn-ea"/>
                          <a:cs typeface="+mn-cs"/>
                        </a:rPr>
                        <a:t>Input tax credit</a:t>
                      </a:r>
                      <a:endParaRPr lang="en-IN" sz="22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kumimoji="0" lang="en-IN" sz="1800" b="0" i="0" u="none" strike="noStrike" kern="1200" cap="none" spc="0" normalizeH="0" baseline="0" noProof="0">
                          <a:ln>
                            <a:noFill/>
                          </a:ln>
                          <a:solidFill>
                            <a:prstClr val="black"/>
                          </a:solidFill>
                          <a:effectLst/>
                          <a:uLnTx/>
                          <a:uFillTx/>
                          <a:latin typeface="Calibri"/>
                          <a:ea typeface="+mn-ea"/>
                          <a:cs typeface="+mn-cs"/>
                        </a:rPr>
                        <a:t>           --do--</a:t>
                      </a:r>
                      <a:endParaRPr lang="en-IN" sz="22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602082883"/>
                  </a:ext>
                </a:extLst>
              </a:tr>
              <a:tr h="715789">
                <a:tc>
                  <a:txBody>
                    <a:bodyPr/>
                    <a:lstStyle/>
                    <a:p>
                      <a:pPr algn="ctr" fontAlgn="ctr"/>
                      <a:r>
                        <a:rPr lang="en-IN" sz="2200" b="0" i="0" u="none" strike="noStrike" dirty="0">
                          <a:solidFill>
                            <a:srgbClr val="000000"/>
                          </a:solidFill>
                          <a:effectLst/>
                          <a:latin typeface="Calibri" panose="020F0502020204030204" pitchFamily="34" charset="0"/>
                        </a:rPr>
                        <a:t>7</a:t>
                      </a:r>
                    </a:p>
                  </a:txBody>
                  <a:tcPr marL="7620" marR="7620" marT="7620" marB="0" anchor="ctr"/>
                </a:tc>
                <a:tc>
                  <a:txBody>
                    <a:bodyPr/>
                    <a:lstStyle/>
                    <a:p>
                      <a:pPr algn="l" fontAlgn="b"/>
                      <a:r>
                        <a:rPr lang="en-IN" sz="2200" b="0" i="0" u="none" strike="noStrike" kern="1200" baseline="0" dirty="0">
                          <a:solidFill>
                            <a:schemeClr val="dk1"/>
                          </a:solidFill>
                          <a:latin typeface="+mn-lt"/>
                          <a:ea typeface="+mn-ea"/>
                          <a:cs typeface="+mn-cs"/>
                        </a:rPr>
                        <a:t>Addition and reduction of amount in output tax for mismatch and other reasons</a:t>
                      </a:r>
                      <a:endParaRPr lang="en-IN" sz="22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kumimoji="0" lang="en-IN" sz="1800" b="0" i="0" u="none" strike="noStrike" kern="1200" cap="none" spc="0" normalizeH="0" baseline="0" noProof="0" dirty="0">
                          <a:ln>
                            <a:noFill/>
                          </a:ln>
                          <a:solidFill>
                            <a:prstClr val="black"/>
                          </a:solidFill>
                          <a:effectLst/>
                          <a:uLnTx/>
                          <a:uFillTx/>
                          <a:latin typeface="Calibri"/>
                          <a:ea typeface="+mn-ea"/>
                          <a:cs typeface="+mn-cs"/>
                        </a:rPr>
                        <a:t>           --do--</a:t>
                      </a:r>
                      <a:endParaRPr lang="en-IN" sz="22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831669409"/>
                  </a:ext>
                </a:extLst>
              </a:tr>
              <a:tr h="398962">
                <a:tc>
                  <a:txBody>
                    <a:bodyPr/>
                    <a:lstStyle/>
                    <a:p>
                      <a:pPr algn="ctr" fontAlgn="ctr"/>
                      <a:r>
                        <a:rPr lang="en-IN" sz="2200" b="0" i="0" u="none" strike="noStrike" dirty="0">
                          <a:solidFill>
                            <a:srgbClr val="000000"/>
                          </a:solidFill>
                          <a:effectLst/>
                          <a:latin typeface="Calibri" panose="020F0502020204030204" pitchFamily="34" charset="0"/>
                        </a:rPr>
                        <a:t>8</a:t>
                      </a:r>
                    </a:p>
                  </a:txBody>
                  <a:tcPr marL="7620" marR="7620" marT="7620" marB="0" anchor="ctr"/>
                </a:tc>
                <a:tc>
                  <a:txBody>
                    <a:bodyPr/>
                    <a:lstStyle/>
                    <a:p>
                      <a:pPr algn="l" fontAlgn="b"/>
                      <a:r>
                        <a:rPr lang="en-IN" sz="2200" b="0" i="0" u="none" strike="noStrike" dirty="0">
                          <a:solidFill>
                            <a:srgbClr val="000000"/>
                          </a:solidFill>
                          <a:effectLst/>
                          <a:latin typeface="Calibri" panose="020F0502020204030204" pitchFamily="34" charset="0"/>
                        </a:rPr>
                        <a:t>Total tax liability on outward supplies</a:t>
                      </a:r>
                    </a:p>
                  </a:txBody>
                  <a:tcPr marL="7620" marR="7620" marT="7620" marB="0" anchor="b"/>
                </a:tc>
                <a:tc>
                  <a:txBody>
                    <a:bodyPr/>
                    <a:lstStyle/>
                    <a:p>
                      <a:pPr algn="l" fontAlgn="b"/>
                      <a:r>
                        <a:rPr lang="en-IN" sz="2200" b="0" i="0" u="none" strike="noStrike" dirty="0">
                          <a:solidFill>
                            <a:srgbClr val="000000"/>
                          </a:solidFill>
                          <a:effectLst/>
                          <a:latin typeface="Calibri" panose="020F0502020204030204" pitchFamily="34" charset="0"/>
                        </a:rPr>
                        <a:t>Summary from above</a:t>
                      </a:r>
                    </a:p>
                  </a:txBody>
                  <a:tcPr marL="7620" marR="7620" marT="7620" marB="0" anchor="b"/>
                </a:tc>
                <a:extLst>
                  <a:ext uri="{0D108BD9-81ED-4DB2-BD59-A6C34878D82A}">
                    <a16:rowId xmlns:a16="http://schemas.microsoft.com/office/drawing/2014/main" val="887487629"/>
                  </a:ext>
                </a:extLst>
              </a:tr>
            </a:tbl>
          </a:graphicData>
        </a:graphic>
      </p:graphicFrame>
    </p:spTree>
    <p:extLst>
      <p:ext uri="{BB962C8B-B14F-4D97-AF65-F5344CB8AC3E}">
        <p14:creationId xmlns:p14="http://schemas.microsoft.com/office/powerpoint/2010/main" val="366250483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3"/>
          <p:cNvGraphicFramePr>
            <a:graphicFrameLocks/>
          </p:cNvGraphicFramePr>
          <p:nvPr>
            <p:extLst/>
          </p:nvPr>
        </p:nvGraphicFramePr>
        <p:xfrm>
          <a:off x="561472" y="641689"/>
          <a:ext cx="11142847" cy="5337081"/>
        </p:xfrm>
        <a:graphic>
          <a:graphicData uri="http://schemas.openxmlformats.org/drawingml/2006/table">
            <a:tbl>
              <a:tblPr firstRow="1" bandRow="1">
                <a:tableStyleId>{5C22544A-7EE6-4342-B048-85BDC9FD1C3A}</a:tableStyleId>
              </a:tblPr>
              <a:tblGrid>
                <a:gridCol w="1493114">
                  <a:extLst>
                    <a:ext uri="{9D8B030D-6E8A-4147-A177-3AD203B41FA5}">
                      <a16:colId xmlns:a16="http://schemas.microsoft.com/office/drawing/2014/main" val="2074566959"/>
                    </a:ext>
                  </a:extLst>
                </a:gridCol>
                <a:gridCol w="6596621">
                  <a:extLst>
                    <a:ext uri="{9D8B030D-6E8A-4147-A177-3AD203B41FA5}">
                      <a16:colId xmlns:a16="http://schemas.microsoft.com/office/drawing/2014/main" val="151198774"/>
                    </a:ext>
                  </a:extLst>
                </a:gridCol>
                <a:gridCol w="3053112">
                  <a:extLst>
                    <a:ext uri="{9D8B030D-6E8A-4147-A177-3AD203B41FA5}">
                      <a16:colId xmlns:a16="http://schemas.microsoft.com/office/drawing/2014/main" val="840525505"/>
                    </a:ext>
                  </a:extLst>
                </a:gridCol>
              </a:tblGrid>
              <a:tr h="466899">
                <a:tc>
                  <a:txBody>
                    <a:bodyPr/>
                    <a:lstStyle/>
                    <a:p>
                      <a:pPr algn="ctr" fontAlgn="b"/>
                      <a:r>
                        <a:rPr lang="en-IN" sz="2400" b="1" i="0" u="none" strike="noStrike" dirty="0">
                          <a:solidFill>
                            <a:schemeClr val="bg1"/>
                          </a:solidFill>
                          <a:effectLst/>
                          <a:latin typeface="Calibri" panose="020F0502020204030204" pitchFamily="34" charset="0"/>
                        </a:rPr>
                        <a:t>Table No.</a:t>
                      </a:r>
                    </a:p>
                  </a:txBody>
                  <a:tcPr marL="7620" marR="7620" marT="7620" marB="0" anchor="ctr"/>
                </a:tc>
                <a:tc>
                  <a:txBody>
                    <a:bodyPr/>
                    <a:lstStyle/>
                    <a:p>
                      <a:pPr algn="ctr" fontAlgn="b"/>
                      <a:r>
                        <a:rPr lang="en-IN" sz="2400" b="1" i="0" u="none" strike="noStrike" dirty="0">
                          <a:solidFill>
                            <a:schemeClr val="bg1"/>
                          </a:solidFill>
                          <a:effectLst/>
                          <a:latin typeface="Calibri" panose="020F0502020204030204" pitchFamily="34" charset="0"/>
                        </a:rPr>
                        <a:t>Particulars</a:t>
                      </a:r>
                    </a:p>
                  </a:txBody>
                  <a:tcPr marL="7620" marR="7620" marT="7620" marB="0" anchor="ctr"/>
                </a:tc>
                <a:tc>
                  <a:txBody>
                    <a:bodyPr/>
                    <a:lstStyle/>
                    <a:p>
                      <a:pPr algn="ctr" fontAlgn="b"/>
                      <a:r>
                        <a:rPr lang="en-IN" sz="2400" b="1" i="0" u="none" strike="noStrike" dirty="0">
                          <a:solidFill>
                            <a:schemeClr val="bg1"/>
                          </a:solidFill>
                          <a:effectLst/>
                          <a:latin typeface="Calibri" panose="020F0502020204030204" pitchFamily="34" charset="0"/>
                        </a:rPr>
                        <a:t>Is Auto Populated</a:t>
                      </a:r>
                    </a:p>
                  </a:txBody>
                  <a:tcPr marL="7620" marR="7620" marT="7620" marB="0" anchor="ctr"/>
                </a:tc>
                <a:extLst>
                  <a:ext uri="{0D108BD9-81ED-4DB2-BD59-A6C34878D82A}">
                    <a16:rowId xmlns:a16="http://schemas.microsoft.com/office/drawing/2014/main" val="1503568977"/>
                  </a:ext>
                </a:extLst>
              </a:tr>
              <a:tr h="416928">
                <a:tc>
                  <a:txBody>
                    <a:bodyPr/>
                    <a:lstStyle/>
                    <a:p>
                      <a:pPr algn="l" fontAlgn="b"/>
                      <a:endParaRPr lang="en-IN" sz="22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IN" sz="2200" b="1" i="0" u="none" strike="noStrike" dirty="0">
                          <a:solidFill>
                            <a:srgbClr val="000000"/>
                          </a:solidFill>
                          <a:effectLst/>
                          <a:latin typeface="Calibri" panose="020F0502020204030204" pitchFamily="34" charset="0"/>
                        </a:rPr>
                        <a:t>PART A</a:t>
                      </a:r>
                    </a:p>
                  </a:txBody>
                  <a:tcPr marL="7620" marR="7620" marT="7620" marB="0" anchor="b"/>
                </a:tc>
                <a:tc>
                  <a:txBody>
                    <a:bodyPr/>
                    <a:lstStyle/>
                    <a:p>
                      <a:pPr algn="l" fontAlgn="b"/>
                      <a:endParaRPr lang="en-IN" sz="22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604730041"/>
                  </a:ext>
                </a:extLst>
              </a:tr>
              <a:tr h="416928">
                <a:tc>
                  <a:txBody>
                    <a:bodyPr/>
                    <a:lstStyle/>
                    <a:p>
                      <a:pPr algn="ctr" fontAlgn="b"/>
                      <a:r>
                        <a:rPr lang="en-IN" sz="2200" b="0" i="0" u="none" strike="noStrike" dirty="0">
                          <a:solidFill>
                            <a:srgbClr val="000000"/>
                          </a:solidFill>
                          <a:effectLst/>
                          <a:latin typeface="Calibri" panose="020F0502020204030204" pitchFamily="34" charset="0"/>
                        </a:rPr>
                        <a:t>9</a:t>
                      </a:r>
                    </a:p>
                  </a:txBody>
                  <a:tcPr marL="7620" marR="7620" marT="7620" marB="0" anchor="b"/>
                </a:tc>
                <a:tc>
                  <a:txBody>
                    <a:bodyPr/>
                    <a:lstStyle/>
                    <a:p>
                      <a:pPr algn="l" fontAlgn="b"/>
                      <a:r>
                        <a:rPr lang="en-IN" sz="2200" b="0" i="0" u="none" strike="noStrike" kern="1200" baseline="0" dirty="0">
                          <a:solidFill>
                            <a:schemeClr val="dk1"/>
                          </a:solidFill>
                          <a:latin typeface="+mn-lt"/>
                          <a:ea typeface="+mn-ea"/>
                          <a:cs typeface="+mn-cs"/>
                        </a:rPr>
                        <a:t>Credit of TDS and TCS</a:t>
                      </a:r>
                      <a:endParaRPr lang="en-IN" sz="22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IN" sz="2200" b="0" i="0" u="none" strike="noStrike" dirty="0">
                          <a:solidFill>
                            <a:srgbClr val="000000"/>
                          </a:solidFill>
                          <a:effectLst/>
                          <a:latin typeface="Calibri" panose="020F0502020204030204" pitchFamily="34" charset="0"/>
                        </a:rPr>
                        <a:t>Auto populated GSTR 2</a:t>
                      </a:r>
                    </a:p>
                  </a:txBody>
                  <a:tcPr marL="7620" marR="7620" marT="7620" marB="0" anchor="b"/>
                </a:tc>
                <a:extLst>
                  <a:ext uri="{0D108BD9-81ED-4DB2-BD59-A6C34878D82A}">
                    <a16:rowId xmlns:a16="http://schemas.microsoft.com/office/drawing/2014/main" val="2834902899"/>
                  </a:ext>
                </a:extLst>
              </a:tr>
              <a:tr h="416928">
                <a:tc>
                  <a:txBody>
                    <a:bodyPr/>
                    <a:lstStyle/>
                    <a:p>
                      <a:pPr algn="ctr" fontAlgn="b"/>
                      <a:r>
                        <a:rPr lang="en-IN" sz="2200" b="0" i="0" u="none" strike="noStrike" dirty="0">
                          <a:solidFill>
                            <a:srgbClr val="000000"/>
                          </a:solidFill>
                          <a:effectLst/>
                          <a:latin typeface="Calibri" panose="020F0502020204030204" pitchFamily="34" charset="0"/>
                        </a:rPr>
                        <a:t>10</a:t>
                      </a:r>
                    </a:p>
                  </a:txBody>
                  <a:tcPr marL="7620" marR="7620" marT="7620" marB="0" anchor="ctr"/>
                </a:tc>
                <a:tc>
                  <a:txBody>
                    <a:bodyPr/>
                    <a:lstStyle/>
                    <a:p>
                      <a:pPr algn="l" fontAlgn="b"/>
                      <a:r>
                        <a:rPr lang="en-IN" sz="2200" b="0" i="0" u="none" strike="noStrike" kern="1200" baseline="0" dirty="0">
                          <a:solidFill>
                            <a:schemeClr val="dk1"/>
                          </a:solidFill>
                          <a:latin typeface="+mn-lt"/>
                          <a:ea typeface="+mn-ea"/>
                          <a:cs typeface="+mn-cs"/>
                        </a:rPr>
                        <a:t>Interest liability</a:t>
                      </a:r>
                      <a:endParaRPr lang="en-IN" sz="22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b"/>
                      <a:r>
                        <a:rPr lang="en-IN" sz="2200" b="0" i="0" u="none" strike="noStrike" dirty="0">
                          <a:solidFill>
                            <a:srgbClr val="000000"/>
                          </a:solidFill>
                          <a:effectLst/>
                          <a:latin typeface="Calibri" panose="020F0502020204030204" pitchFamily="34" charset="0"/>
                        </a:rPr>
                        <a:t>Auto Calculated  </a:t>
                      </a:r>
                    </a:p>
                  </a:txBody>
                  <a:tcPr marL="7620" marR="7620" marT="7620" marB="0" anchor="ctr"/>
                </a:tc>
                <a:extLst>
                  <a:ext uri="{0D108BD9-81ED-4DB2-BD59-A6C34878D82A}">
                    <a16:rowId xmlns:a16="http://schemas.microsoft.com/office/drawing/2014/main" val="2902009960"/>
                  </a:ext>
                </a:extLst>
              </a:tr>
              <a:tr h="416928">
                <a:tc>
                  <a:txBody>
                    <a:bodyPr/>
                    <a:lstStyle/>
                    <a:p>
                      <a:pPr algn="ctr" fontAlgn="b"/>
                      <a:r>
                        <a:rPr lang="en-IN" sz="2200" b="0" i="0" u="none" strike="noStrike" dirty="0">
                          <a:solidFill>
                            <a:srgbClr val="000000"/>
                          </a:solidFill>
                          <a:effectLst/>
                          <a:latin typeface="Calibri" panose="020F0502020204030204" pitchFamily="34" charset="0"/>
                        </a:rPr>
                        <a:t>11</a:t>
                      </a:r>
                    </a:p>
                  </a:txBody>
                  <a:tcPr marL="7620" marR="7620" marT="7620" marB="0" anchor="ctr"/>
                </a:tc>
                <a:tc>
                  <a:txBody>
                    <a:bodyPr/>
                    <a:lstStyle/>
                    <a:p>
                      <a:pPr algn="l" fontAlgn="b"/>
                      <a:r>
                        <a:rPr lang="en-IN" sz="2200" b="0" i="0" u="none" strike="noStrike" kern="1200" baseline="0" dirty="0">
                          <a:solidFill>
                            <a:schemeClr val="dk1"/>
                          </a:solidFill>
                          <a:latin typeface="+mn-lt"/>
                          <a:ea typeface="+mn-ea"/>
                          <a:cs typeface="+mn-cs"/>
                        </a:rPr>
                        <a:t>Late Fee</a:t>
                      </a:r>
                      <a:endParaRPr lang="en-IN" sz="22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b"/>
                      <a:r>
                        <a:rPr lang="en-IN" sz="2200" b="0" i="0" u="none" strike="noStrike" dirty="0">
                          <a:solidFill>
                            <a:srgbClr val="000000"/>
                          </a:solidFill>
                          <a:effectLst/>
                          <a:latin typeface="Calibri" panose="020F0502020204030204" pitchFamily="34" charset="0"/>
                        </a:rPr>
                        <a:t>Auto Calculated</a:t>
                      </a:r>
                    </a:p>
                  </a:txBody>
                  <a:tcPr marL="7620" marR="7620" marT="7620" marB="0" anchor="ctr"/>
                </a:tc>
                <a:extLst>
                  <a:ext uri="{0D108BD9-81ED-4DB2-BD59-A6C34878D82A}">
                    <a16:rowId xmlns:a16="http://schemas.microsoft.com/office/drawing/2014/main" val="719541474"/>
                  </a:ext>
                </a:extLst>
              </a:tr>
              <a:tr h="416928">
                <a:tc>
                  <a:txBody>
                    <a:bodyPr/>
                    <a:lstStyle/>
                    <a:p>
                      <a:pPr algn="ctr" fontAlgn="b"/>
                      <a:endParaRPr lang="en-IN" sz="22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b"/>
                      <a:endParaRPr lang="en-IN" sz="22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b"/>
                      <a:endParaRPr lang="en-IN" sz="22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264129866"/>
                  </a:ext>
                </a:extLst>
              </a:tr>
              <a:tr h="416928">
                <a:tc>
                  <a:txBody>
                    <a:bodyPr/>
                    <a:lstStyle/>
                    <a:p>
                      <a:pPr algn="ctr" fontAlgn="b"/>
                      <a:endParaRPr lang="en-IN" sz="22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IN" sz="2200" b="1" i="0" u="none" strike="noStrike" dirty="0">
                          <a:solidFill>
                            <a:srgbClr val="000000"/>
                          </a:solidFill>
                          <a:effectLst/>
                          <a:latin typeface="Calibri" panose="020F0502020204030204" pitchFamily="34" charset="0"/>
                        </a:rPr>
                        <a:t>PART B</a:t>
                      </a:r>
                      <a:endParaRPr lang="en-IN" sz="22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b"/>
                      <a:endParaRPr lang="en-IN" sz="22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687084993"/>
                  </a:ext>
                </a:extLst>
              </a:tr>
              <a:tr h="416928">
                <a:tc>
                  <a:txBody>
                    <a:bodyPr/>
                    <a:lstStyle/>
                    <a:p>
                      <a:pPr algn="ctr" fontAlgn="ctr"/>
                      <a:r>
                        <a:rPr lang="en-IN" sz="2200" b="0" i="0" u="none" strike="noStrike" dirty="0">
                          <a:solidFill>
                            <a:srgbClr val="000000"/>
                          </a:solidFill>
                          <a:effectLst/>
                          <a:latin typeface="Calibri" panose="020F0502020204030204" pitchFamily="34" charset="0"/>
                        </a:rPr>
                        <a:t>12</a:t>
                      </a:r>
                    </a:p>
                  </a:txBody>
                  <a:tcPr marL="7620" marR="7620" marT="7620" marB="0" anchor="ct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IN" sz="2200" b="0" i="0" u="none" strike="noStrike" dirty="0">
                          <a:solidFill>
                            <a:srgbClr val="000000"/>
                          </a:solidFill>
                          <a:effectLst/>
                          <a:latin typeface="Calibri" panose="020F0502020204030204" pitchFamily="34" charset="0"/>
                        </a:rPr>
                        <a:t>Tax Payable and paid </a:t>
                      </a:r>
                    </a:p>
                  </a:txBody>
                  <a:tcPr marL="7620" marR="7620" marT="7620" marB="0" anchor="ctr"/>
                </a:tc>
                <a:tc>
                  <a:txBody>
                    <a:bodyPr/>
                    <a:lstStyle/>
                    <a:p>
                      <a:pPr algn="l" fontAlgn="b"/>
                      <a:r>
                        <a:rPr lang="en-IN" sz="2200" b="0" i="0" u="none" strike="noStrike" dirty="0">
                          <a:solidFill>
                            <a:srgbClr val="000000"/>
                          </a:solidFill>
                          <a:effectLst/>
                          <a:latin typeface="Calibri" panose="020F0502020204030204" pitchFamily="34" charset="0"/>
                        </a:rPr>
                        <a:t>ELL Adjustment</a:t>
                      </a:r>
                    </a:p>
                  </a:txBody>
                  <a:tcPr marL="7620" marR="7620" marT="7620" marB="0" anchor="ctr"/>
                </a:tc>
                <a:extLst>
                  <a:ext uri="{0D108BD9-81ED-4DB2-BD59-A6C34878D82A}">
                    <a16:rowId xmlns:a16="http://schemas.microsoft.com/office/drawing/2014/main" val="2803482610"/>
                  </a:ext>
                </a:extLst>
              </a:tr>
              <a:tr h="416928">
                <a:tc>
                  <a:txBody>
                    <a:bodyPr/>
                    <a:lstStyle/>
                    <a:p>
                      <a:pPr algn="ctr" fontAlgn="ctr"/>
                      <a:r>
                        <a:rPr lang="en-IN" sz="2200" b="0" i="0" u="none" strike="noStrike" dirty="0">
                          <a:solidFill>
                            <a:srgbClr val="000000"/>
                          </a:solidFill>
                          <a:effectLst/>
                          <a:latin typeface="Calibri" panose="020F0502020204030204" pitchFamily="34" charset="0"/>
                        </a:rPr>
                        <a:t>13</a:t>
                      </a:r>
                    </a:p>
                  </a:txBody>
                  <a:tcPr marL="7620" marR="7620" marT="7620" marB="0" anchor="ctr"/>
                </a:tc>
                <a:tc>
                  <a:txBody>
                    <a:bodyPr/>
                    <a:lstStyle/>
                    <a:p>
                      <a:pPr algn="l" fontAlgn="b"/>
                      <a:r>
                        <a:rPr lang="en-IN" sz="2200" b="0" i="0" u="none" strike="noStrike" dirty="0">
                          <a:solidFill>
                            <a:srgbClr val="000000"/>
                          </a:solidFill>
                          <a:effectLst/>
                          <a:latin typeface="Calibri" panose="020F0502020204030204" pitchFamily="34" charset="0"/>
                        </a:rPr>
                        <a:t>Interest, late fee and penalty paid</a:t>
                      </a:r>
                    </a:p>
                  </a:txBody>
                  <a:tcPr marL="7620" marR="7620" marT="7620" marB="0" anchor="ctr"/>
                </a:tc>
                <a:tc>
                  <a:txBody>
                    <a:bodyPr/>
                    <a:lstStyle/>
                    <a:p>
                      <a:pPr algn="l" fontAlgn="b"/>
                      <a:r>
                        <a:rPr lang="en-IN" sz="2200" b="0" i="0" u="none" strike="noStrike" dirty="0">
                          <a:solidFill>
                            <a:srgbClr val="000000"/>
                          </a:solidFill>
                          <a:effectLst/>
                          <a:latin typeface="Calibri" panose="020F0502020204030204" pitchFamily="34" charset="0"/>
                        </a:rPr>
                        <a:t>ELL Adjustment</a:t>
                      </a:r>
                    </a:p>
                  </a:txBody>
                  <a:tcPr marL="7620" marR="7620" marT="7620" marB="0" anchor="ctr"/>
                </a:tc>
                <a:extLst>
                  <a:ext uri="{0D108BD9-81ED-4DB2-BD59-A6C34878D82A}">
                    <a16:rowId xmlns:a16="http://schemas.microsoft.com/office/drawing/2014/main" val="2522780194"/>
                  </a:ext>
                </a:extLst>
              </a:tr>
              <a:tr h="416928">
                <a:tc>
                  <a:txBody>
                    <a:bodyPr/>
                    <a:lstStyle/>
                    <a:p>
                      <a:pPr algn="ctr" fontAlgn="ctr"/>
                      <a:r>
                        <a:rPr lang="en-IN" sz="2200" b="0" i="0" u="none" strike="noStrike" dirty="0">
                          <a:solidFill>
                            <a:srgbClr val="000000"/>
                          </a:solidFill>
                          <a:effectLst/>
                          <a:latin typeface="Calibri" panose="020F0502020204030204" pitchFamily="34" charset="0"/>
                        </a:rPr>
                        <a:t>14</a:t>
                      </a:r>
                    </a:p>
                  </a:txBody>
                  <a:tcPr marL="7620" marR="7620" marT="7620" marB="0" anchor="ct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IN" sz="2200" b="0" i="0" u="none" strike="noStrike" dirty="0">
                          <a:solidFill>
                            <a:srgbClr val="000000"/>
                          </a:solidFill>
                          <a:effectLst/>
                          <a:latin typeface="Calibri" panose="020F0502020204030204" pitchFamily="34" charset="0"/>
                        </a:rPr>
                        <a:t>Refunds claimed from cash ledger</a:t>
                      </a:r>
                    </a:p>
                  </a:txBody>
                  <a:tcPr marL="7620" marR="7620" marT="7620" marB="0" anchor="ctr"/>
                </a:tc>
                <a:tc>
                  <a:txBody>
                    <a:bodyPr/>
                    <a:lstStyle/>
                    <a:p>
                      <a:pPr algn="l" fontAlgn="b"/>
                      <a:r>
                        <a:rPr lang="en-IN" sz="2200" b="0" i="0" u="none" strike="noStrike" dirty="0">
                          <a:solidFill>
                            <a:srgbClr val="000000"/>
                          </a:solidFill>
                          <a:effectLst/>
                          <a:latin typeface="Calibri" panose="020F0502020204030204" pitchFamily="34" charset="0"/>
                        </a:rPr>
                        <a:t>Manual Claim</a:t>
                      </a:r>
                    </a:p>
                  </a:txBody>
                  <a:tcPr marL="7620" marR="7620" marT="7620" marB="0" anchor="ctr"/>
                </a:tc>
                <a:extLst>
                  <a:ext uri="{0D108BD9-81ED-4DB2-BD59-A6C34878D82A}">
                    <a16:rowId xmlns:a16="http://schemas.microsoft.com/office/drawing/2014/main" val="1831669409"/>
                  </a:ext>
                </a:extLst>
              </a:tr>
              <a:tr h="1117830">
                <a:tc>
                  <a:txBody>
                    <a:bodyPr/>
                    <a:lstStyle/>
                    <a:p>
                      <a:pPr algn="ctr" fontAlgn="ctr"/>
                      <a:r>
                        <a:rPr lang="en-IN" sz="2200" b="0" i="0" u="none" strike="noStrike" dirty="0">
                          <a:solidFill>
                            <a:srgbClr val="000000"/>
                          </a:solidFill>
                          <a:effectLst/>
                          <a:latin typeface="Calibri" panose="020F0502020204030204" pitchFamily="34" charset="0"/>
                        </a:rPr>
                        <a:t>15</a:t>
                      </a:r>
                    </a:p>
                  </a:txBody>
                  <a:tcPr marL="7620" marR="7620" marT="7620" marB="0" anchor="ctr"/>
                </a:tc>
                <a:tc>
                  <a:txBody>
                    <a:bodyPr/>
                    <a:lstStyle/>
                    <a:p>
                      <a:pPr algn="l" fontAlgn="b"/>
                      <a:r>
                        <a:rPr lang="en-IN" sz="2200" b="0" i="0" u="none" strike="noStrike" kern="1200" baseline="0" dirty="0">
                          <a:solidFill>
                            <a:schemeClr val="dk1"/>
                          </a:solidFill>
                          <a:latin typeface="+mn-lt"/>
                          <a:ea typeface="+mn-ea"/>
                          <a:cs typeface="+mn-cs"/>
                        </a:rPr>
                        <a:t>Debit entries in electronic cash/Credit ledger for tax/interest payment</a:t>
                      </a:r>
                      <a:endParaRPr lang="en-IN" sz="2200" b="0" i="0" u="none" strike="noStrike" dirty="0">
                        <a:solidFill>
                          <a:srgbClr val="000000"/>
                        </a:solidFill>
                        <a:effectLst/>
                        <a:latin typeface="Calibri" panose="020F0502020204030204" pitchFamily="34" charset="0"/>
                      </a:endParaRPr>
                    </a:p>
                  </a:txBody>
                  <a:tcPr marL="7620" marR="7620" marT="7620" marB="0" anchor="ctr"/>
                </a:tc>
                <a:tc>
                  <a:txBody>
                    <a:bodyPr/>
                    <a:lstStyle/>
                    <a:p>
                      <a:r>
                        <a:rPr lang="en-IN" sz="2200" b="0" i="0" u="none" strike="noStrike" kern="1200" baseline="0" dirty="0">
                          <a:solidFill>
                            <a:schemeClr val="dk1"/>
                          </a:solidFill>
                          <a:latin typeface="+mn-lt"/>
                          <a:ea typeface="+mn-ea"/>
                          <a:cs typeface="+mn-cs"/>
                        </a:rPr>
                        <a:t>to be populated after payment of tax and</a:t>
                      </a:r>
                    </a:p>
                    <a:p>
                      <a:r>
                        <a:rPr lang="en-IN" sz="2200" b="0" i="0" u="none" strike="noStrike" kern="1200" baseline="0" dirty="0">
                          <a:solidFill>
                            <a:schemeClr val="dk1"/>
                          </a:solidFill>
                          <a:latin typeface="+mn-lt"/>
                          <a:ea typeface="+mn-ea"/>
                          <a:cs typeface="+mn-cs"/>
                        </a:rPr>
                        <a:t>submissions of return</a:t>
                      </a:r>
                      <a:endParaRPr lang="en-IN" sz="22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887487629"/>
                  </a:ext>
                </a:extLst>
              </a:tr>
            </a:tbl>
          </a:graphicData>
        </a:graphic>
      </p:graphicFrame>
    </p:spTree>
    <p:extLst>
      <p:ext uri="{BB962C8B-B14F-4D97-AF65-F5344CB8AC3E}">
        <p14:creationId xmlns:p14="http://schemas.microsoft.com/office/powerpoint/2010/main" val="330263364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3 – Table 4</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123</a:t>
            </a:fld>
            <a:endParaRPr lang="en-IN"/>
          </a:p>
        </p:txBody>
      </p:sp>
      <p:sp>
        <p:nvSpPr>
          <p:cNvPr id="2" name="Footer Placeholder 1">
            <a:extLst>
              <a:ext uri="{FF2B5EF4-FFF2-40B4-BE49-F238E27FC236}">
                <a16:creationId xmlns:a16="http://schemas.microsoft.com/office/drawing/2014/main" id="{D46C0C6A-13B1-46E2-95C9-244AD71B3746}"/>
              </a:ext>
            </a:extLst>
          </p:cNvPr>
          <p:cNvSpPr>
            <a:spLocks noGrp="1"/>
          </p:cNvSpPr>
          <p:nvPr>
            <p:ph type="ftr" sz="quarter" idx="4294967295"/>
          </p:nvPr>
        </p:nvSpPr>
        <p:spPr>
          <a:xfrm>
            <a:off x="0" y="6356350"/>
            <a:ext cx="4114800" cy="365125"/>
          </a:xfrm>
        </p:spPr>
        <p:txBody>
          <a:bodyPr/>
          <a:lstStyle/>
          <a:p>
            <a:r>
              <a:rPr lang="en-IN" dirty="0"/>
              <a:t> </a:t>
            </a:r>
          </a:p>
        </p:txBody>
      </p:sp>
      <p:graphicFrame>
        <p:nvGraphicFramePr>
          <p:cNvPr id="8" name="Diagram 7">
            <a:extLst>
              <a:ext uri="{FF2B5EF4-FFF2-40B4-BE49-F238E27FC236}">
                <a16:creationId xmlns:a16="http://schemas.microsoft.com/office/drawing/2014/main" id="{360DF8CB-2F00-455C-A9C7-1FFA234A6E99}"/>
              </a:ext>
            </a:extLst>
          </p:cNvPr>
          <p:cNvGraphicFramePr/>
          <p:nvPr>
            <p:extLst>
              <p:ext uri="{D42A27DB-BD31-4B8C-83A1-F6EECF244321}">
                <p14:modId xmlns:p14="http://schemas.microsoft.com/office/powerpoint/2010/main" val="96720343"/>
              </p:ext>
            </p:extLst>
          </p:nvPr>
        </p:nvGraphicFramePr>
        <p:xfrm>
          <a:off x="136477" y="727878"/>
          <a:ext cx="11499273" cy="58434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72546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graphicEl>
                                              <a:dgm id="{289B72EA-6A3F-485B-B3B0-6CA8ED4EADB9}"/>
                                            </p:graphicEl>
                                          </p:spTgt>
                                        </p:tgtEl>
                                        <p:attrNameLst>
                                          <p:attrName>style.visibility</p:attrName>
                                        </p:attrNameLst>
                                      </p:cBhvr>
                                      <p:to>
                                        <p:strVal val="visible"/>
                                      </p:to>
                                    </p:set>
                                    <p:animEffect transition="in" filter="fade">
                                      <p:cBhvr>
                                        <p:cTn id="12" dur="500"/>
                                        <p:tgtEl>
                                          <p:spTgt spid="8">
                                            <p:graphicEl>
                                              <a:dgm id="{289B72EA-6A3F-485B-B3B0-6CA8ED4EADB9}"/>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graphicEl>
                                              <a:dgm id="{01D89D1C-87B6-472B-9491-7A6376A4CC16}"/>
                                            </p:graphicEl>
                                          </p:spTgt>
                                        </p:tgtEl>
                                        <p:attrNameLst>
                                          <p:attrName>style.visibility</p:attrName>
                                        </p:attrNameLst>
                                      </p:cBhvr>
                                      <p:to>
                                        <p:strVal val="visible"/>
                                      </p:to>
                                    </p:set>
                                    <p:animEffect transition="in" filter="fade">
                                      <p:cBhvr>
                                        <p:cTn id="15" dur="500"/>
                                        <p:tgtEl>
                                          <p:spTgt spid="8">
                                            <p:graphicEl>
                                              <a:dgm id="{01D89D1C-87B6-472B-9491-7A6376A4CC16}"/>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graphicEl>
                                              <a:dgm id="{257D4CDA-3036-4749-821E-D462238618D3}"/>
                                            </p:graphicEl>
                                          </p:spTgt>
                                        </p:tgtEl>
                                        <p:attrNameLst>
                                          <p:attrName>style.visibility</p:attrName>
                                        </p:attrNameLst>
                                      </p:cBhvr>
                                      <p:to>
                                        <p:strVal val="visible"/>
                                      </p:to>
                                    </p:set>
                                    <p:animEffect transition="in" filter="fade">
                                      <p:cBhvr>
                                        <p:cTn id="20" dur="500"/>
                                        <p:tgtEl>
                                          <p:spTgt spid="8">
                                            <p:graphicEl>
                                              <a:dgm id="{257D4CDA-3036-4749-821E-D462238618D3}"/>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graphicEl>
                                              <a:dgm id="{E66CBA04-A569-492E-9782-C0A439FE067A}"/>
                                            </p:graphicEl>
                                          </p:spTgt>
                                        </p:tgtEl>
                                        <p:attrNameLst>
                                          <p:attrName>style.visibility</p:attrName>
                                        </p:attrNameLst>
                                      </p:cBhvr>
                                      <p:to>
                                        <p:strVal val="visible"/>
                                      </p:to>
                                    </p:set>
                                    <p:animEffect transition="in" filter="fade">
                                      <p:cBhvr>
                                        <p:cTn id="23" dur="500"/>
                                        <p:tgtEl>
                                          <p:spTgt spid="8">
                                            <p:graphicEl>
                                              <a:dgm id="{E66CBA04-A569-492E-9782-C0A439FE067A}"/>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graphicEl>
                                              <a:dgm id="{3F532644-616C-418F-82CD-46D79AF5CF49}"/>
                                            </p:graphicEl>
                                          </p:spTgt>
                                        </p:tgtEl>
                                        <p:attrNameLst>
                                          <p:attrName>style.visibility</p:attrName>
                                        </p:attrNameLst>
                                      </p:cBhvr>
                                      <p:to>
                                        <p:strVal val="visible"/>
                                      </p:to>
                                    </p:set>
                                    <p:animEffect transition="in" filter="fade">
                                      <p:cBhvr>
                                        <p:cTn id="28" dur="500"/>
                                        <p:tgtEl>
                                          <p:spTgt spid="8">
                                            <p:graphicEl>
                                              <a:dgm id="{3F532644-616C-418F-82CD-46D79AF5CF49}"/>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
                                            <p:graphicEl>
                                              <a:dgm id="{3B6BC8BF-784E-4CDB-A92F-B8D82B2673CC}"/>
                                            </p:graphicEl>
                                          </p:spTgt>
                                        </p:tgtEl>
                                        <p:attrNameLst>
                                          <p:attrName>style.visibility</p:attrName>
                                        </p:attrNameLst>
                                      </p:cBhvr>
                                      <p:to>
                                        <p:strVal val="visible"/>
                                      </p:to>
                                    </p:set>
                                    <p:animEffect transition="in" filter="fade">
                                      <p:cBhvr>
                                        <p:cTn id="31" dur="500"/>
                                        <p:tgtEl>
                                          <p:spTgt spid="8">
                                            <p:graphicEl>
                                              <a:dgm id="{3B6BC8BF-784E-4CDB-A92F-B8D82B2673CC}"/>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8">
                                            <p:graphicEl>
                                              <a:dgm id="{84DDAAFE-7A5F-44D6-818F-54B705B50D8A}"/>
                                            </p:graphicEl>
                                          </p:spTgt>
                                        </p:tgtEl>
                                        <p:attrNameLst>
                                          <p:attrName>style.visibility</p:attrName>
                                        </p:attrNameLst>
                                      </p:cBhvr>
                                      <p:to>
                                        <p:strVal val="visible"/>
                                      </p:to>
                                    </p:set>
                                    <p:animEffect transition="in" filter="fade">
                                      <p:cBhvr>
                                        <p:cTn id="36" dur="500"/>
                                        <p:tgtEl>
                                          <p:spTgt spid="8">
                                            <p:graphicEl>
                                              <a:dgm id="{84DDAAFE-7A5F-44D6-818F-54B705B50D8A}"/>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8">
                                            <p:graphicEl>
                                              <a:dgm id="{4C354027-A28B-42E7-B294-CB29A9216B78}"/>
                                            </p:graphicEl>
                                          </p:spTgt>
                                        </p:tgtEl>
                                        <p:attrNameLst>
                                          <p:attrName>style.visibility</p:attrName>
                                        </p:attrNameLst>
                                      </p:cBhvr>
                                      <p:to>
                                        <p:strVal val="visible"/>
                                      </p:to>
                                    </p:set>
                                    <p:animEffect transition="in" filter="fade">
                                      <p:cBhvr>
                                        <p:cTn id="39" dur="500"/>
                                        <p:tgtEl>
                                          <p:spTgt spid="8">
                                            <p:graphicEl>
                                              <a:dgm id="{4C354027-A28B-42E7-B294-CB29A9216B78}"/>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8">
                                            <p:graphicEl>
                                              <a:dgm id="{3E3B0B32-6428-4D23-96C2-8319EE7D37B7}"/>
                                            </p:graphicEl>
                                          </p:spTgt>
                                        </p:tgtEl>
                                        <p:attrNameLst>
                                          <p:attrName>style.visibility</p:attrName>
                                        </p:attrNameLst>
                                      </p:cBhvr>
                                      <p:to>
                                        <p:strVal val="visible"/>
                                      </p:to>
                                    </p:set>
                                    <p:animEffect transition="in" filter="fade">
                                      <p:cBhvr>
                                        <p:cTn id="44" dur="500"/>
                                        <p:tgtEl>
                                          <p:spTgt spid="8">
                                            <p:graphicEl>
                                              <a:dgm id="{3E3B0B32-6428-4D23-96C2-8319EE7D37B7}"/>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8">
                                            <p:graphicEl>
                                              <a:dgm id="{C4342624-153A-4FE6-8EE1-5F4F92FD6486}"/>
                                            </p:graphicEl>
                                          </p:spTgt>
                                        </p:tgtEl>
                                        <p:attrNameLst>
                                          <p:attrName>style.visibility</p:attrName>
                                        </p:attrNameLst>
                                      </p:cBhvr>
                                      <p:to>
                                        <p:strVal val="visible"/>
                                      </p:to>
                                    </p:set>
                                    <p:animEffect transition="in" filter="fade">
                                      <p:cBhvr>
                                        <p:cTn id="47" dur="500"/>
                                        <p:tgtEl>
                                          <p:spTgt spid="8">
                                            <p:graphicEl>
                                              <a:dgm id="{C4342624-153A-4FE6-8EE1-5F4F92FD6486}"/>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graphicEl>
                                              <a:dgm id="{F8542E92-FF4A-416D-84F5-4CE6049F15B3}"/>
                                            </p:graphicEl>
                                          </p:spTgt>
                                        </p:tgtEl>
                                        <p:attrNameLst>
                                          <p:attrName>style.visibility</p:attrName>
                                        </p:attrNameLst>
                                      </p:cBhvr>
                                      <p:to>
                                        <p:strVal val="visible"/>
                                      </p:to>
                                    </p:set>
                                    <p:animEffect transition="in" filter="fade">
                                      <p:cBhvr>
                                        <p:cTn id="52" dur="500"/>
                                        <p:tgtEl>
                                          <p:spTgt spid="8">
                                            <p:graphicEl>
                                              <a:dgm id="{F8542E92-FF4A-416D-84F5-4CE6049F15B3}"/>
                                            </p:graphic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8">
                                            <p:graphicEl>
                                              <a:dgm id="{DDC9FF2A-2D0D-435A-97DC-A92078067993}"/>
                                            </p:graphicEl>
                                          </p:spTgt>
                                        </p:tgtEl>
                                        <p:attrNameLst>
                                          <p:attrName>style.visibility</p:attrName>
                                        </p:attrNameLst>
                                      </p:cBhvr>
                                      <p:to>
                                        <p:strVal val="visible"/>
                                      </p:to>
                                    </p:set>
                                    <p:animEffect transition="in" filter="fade">
                                      <p:cBhvr>
                                        <p:cTn id="55" dur="500"/>
                                        <p:tgtEl>
                                          <p:spTgt spid="8">
                                            <p:graphicEl>
                                              <a:dgm id="{DDC9FF2A-2D0D-435A-97DC-A92078067993}"/>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8">
                                            <p:graphicEl>
                                              <a:dgm id="{BC4D7E2E-D437-4924-B00B-96B201DA132C}"/>
                                            </p:graphicEl>
                                          </p:spTgt>
                                        </p:tgtEl>
                                        <p:attrNameLst>
                                          <p:attrName>style.visibility</p:attrName>
                                        </p:attrNameLst>
                                      </p:cBhvr>
                                      <p:to>
                                        <p:strVal val="visible"/>
                                      </p:to>
                                    </p:set>
                                    <p:animEffect transition="in" filter="fade">
                                      <p:cBhvr>
                                        <p:cTn id="60" dur="500"/>
                                        <p:tgtEl>
                                          <p:spTgt spid="8">
                                            <p:graphicEl>
                                              <a:dgm id="{BC4D7E2E-D437-4924-B00B-96B201DA132C}"/>
                                            </p:graphic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8">
                                            <p:graphicEl>
                                              <a:dgm id="{90FAAF3A-EE18-4866-9210-B9D6ABEE661A}"/>
                                            </p:graphicEl>
                                          </p:spTgt>
                                        </p:tgtEl>
                                        <p:attrNameLst>
                                          <p:attrName>style.visibility</p:attrName>
                                        </p:attrNameLst>
                                      </p:cBhvr>
                                      <p:to>
                                        <p:strVal val="visible"/>
                                      </p:to>
                                    </p:set>
                                    <p:animEffect transition="in" filter="fade">
                                      <p:cBhvr>
                                        <p:cTn id="63" dur="500"/>
                                        <p:tgtEl>
                                          <p:spTgt spid="8">
                                            <p:graphicEl>
                                              <a:dgm id="{90FAAF3A-EE18-4866-9210-B9D6ABEE661A}"/>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8">
                                            <p:graphicEl>
                                              <a:dgm id="{34476265-76D6-42E9-A7E3-2C941F3EE94D}"/>
                                            </p:graphicEl>
                                          </p:spTgt>
                                        </p:tgtEl>
                                        <p:attrNameLst>
                                          <p:attrName>style.visibility</p:attrName>
                                        </p:attrNameLst>
                                      </p:cBhvr>
                                      <p:to>
                                        <p:strVal val="visible"/>
                                      </p:to>
                                    </p:set>
                                    <p:animEffect transition="in" filter="fade">
                                      <p:cBhvr>
                                        <p:cTn id="68" dur="500"/>
                                        <p:tgtEl>
                                          <p:spTgt spid="8">
                                            <p:graphicEl>
                                              <a:dgm id="{34476265-76D6-42E9-A7E3-2C941F3EE94D}"/>
                                            </p:graphicEl>
                                          </p:spTgt>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8">
                                            <p:graphicEl>
                                              <a:dgm id="{1E1C5A0E-1CE6-46D7-91FF-F333D2924A35}"/>
                                            </p:graphicEl>
                                          </p:spTgt>
                                        </p:tgtEl>
                                        <p:attrNameLst>
                                          <p:attrName>style.visibility</p:attrName>
                                        </p:attrNameLst>
                                      </p:cBhvr>
                                      <p:to>
                                        <p:strVal val="visible"/>
                                      </p:to>
                                    </p:set>
                                    <p:animEffect transition="in" filter="fade">
                                      <p:cBhvr>
                                        <p:cTn id="71" dur="500"/>
                                        <p:tgtEl>
                                          <p:spTgt spid="8">
                                            <p:graphicEl>
                                              <a:dgm id="{1E1C5A0E-1CE6-46D7-91FF-F333D2924A3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8" grpId="0">
        <p:bldSub>
          <a:bldDgm bld="one"/>
        </p:bldSub>
      </p:bldGraphic>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3 – Parts/elements of Return</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124</a:t>
            </a:fld>
            <a:endParaRPr lang="en-IN"/>
          </a:p>
        </p:txBody>
      </p:sp>
      <p:sp>
        <p:nvSpPr>
          <p:cNvPr id="2" name="Footer Placeholder 1">
            <a:extLst>
              <a:ext uri="{FF2B5EF4-FFF2-40B4-BE49-F238E27FC236}">
                <a16:creationId xmlns:a16="http://schemas.microsoft.com/office/drawing/2014/main" id="{01F9E8DE-490F-4086-9AAC-92BFD2A53A1F}"/>
              </a:ext>
            </a:extLst>
          </p:cNvPr>
          <p:cNvSpPr>
            <a:spLocks noGrp="1"/>
          </p:cNvSpPr>
          <p:nvPr>
            <p:ph type="ftr" sz="quarter" idx="4294967295"/>
          </p:nvPr>
        </p:nvSpPr>
        <p:spPr>
          <a:xfrm>
            <a:off x="0" y="6356350"/>
            <a:ext cx="4114800" cy="365125"/>
          </a:xfrm>
        </p:spPr>
        <p:txBody>
          <a:bodyPr/>
          <a:lstStyle/>
          <a:p>
            <a:r>
              <a:rPr lang="en-IN" dirty="0"/>
              <a:t> </a:t>
            </a:r>
          </a:p>
        </p:txBody>
      </p:sp>
      <p:graphicFrame>
        <p:nvGraphicFramePr>
          <p:cNvPr id="4" name="Diagram 3">
            <a:extLst>
              <a:ext uri="{FF2B5EF4-FFF2-40B4-BE49-F238E27FC236}">
                <a16:creationId xmlns:a16="http://schemas.microsoft.com/office/drawing/2014/main" id="{E90404F2-621C-41DC-8380-15D3A05A915A}"/>
              </a:ext>
            </a:extLst>
          </p:cNvPr>
          <p:cNvGraphicFramePr/>
          <p:nvPr>
            <p:extLst>
              <p:ext uri="{D42A27DB-BD31-4B8C-83A1-F6EECF244321}">
                <p14:modId xmlns:p14="http://schemas.microsoft.com/office/powerpoint/2010/main" val="318318485"/>
              </p:ext>
            </p:extLst>
          </p:nvPr>
        </p:nvGraphicFramePr>
        <p:xfrm>
          <a:off x="327890" y="723329"/>
          <a:ext cx="11434619" cy="5998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30895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9E5CECFE-F9DD-40BB-B46C-468656743C74}"/>
                                            </p:graphicEl>
                                          </p:spTgt>
                                        </p:tgtEl>
                                        <p:attrNameLst>
                                          <p:attrName>style.visibility</p:attrName>
                                        </p:attrNameLst>
                                      </p:cBhvr>
                                      <p:to>
                                        <p:strVal val="visible"/>
                                      </p:to>
                                    </p:set>
                                    <p:animEffect transition="in" filter="fade">
                                      <p:cBhvr>
                                        <p:cTn id="12" dur="500"/>
                                        <p:tgtEl>
                                          <p:spTgt spid="4">
                                            <p:graphicEl>
                                              <a:dgm id="{9E5CECFE-F9DD-40BB-B46C-468656743C74}"/>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E5E34BDB-59E6-4C52-B78D-DA057032A2AC}"/>
                                            </p:graphicEl>
                                          </p:spTgt>
                                        </p:tgtEl>
                                        <p:attrNameLst>
                                          <p:attrName>style.visibility</p:attrName>
                                        </p:attrNameLst>
                                      </p:cBhvr>
                                      <p:to>
                                        <p:strVal val="visible"/>
                                      </p:to>
                                    </p:set>
                                    <p:animEffect transition="in" filter="fade">
                                      <p:cBhvr>
                                        <p:cTn id="17" dur="500"/>
                                        <p:tgtEl>
                                          <p:spTgt spid="4">
                                            <p:graphicEl>
                                              <a:dgm id="{E5E34BDB-59E6-4C52-B78D-DA057032A2AC}"/>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EA50DA94-0E61-49BE-87D6-988859A96ECD}"/>
                                            </p:graphicEl>
                                          </p:spTgt>
                                        </p:tgtEl>
                                        <p:attrNameLst>
                                          <p:attrName>style.visibility</p:attrName>
                                        </p:attrNameLst>
                                      </p:cBhvr>
                                      <p:to>
                                        <p:strVal val="visible"/>
                                      </p:to>
                                    </p:set>
                                    <p:animEffect transition="in" filter="fade">
                                      <p:cBhvr>
                                        <p:cTn id="22" dur="500"/>
                                        <p:tgtEl>
                                          <p:spTgt spid="4">
                                            <p:graphicEl>
                                              <a:dgm id="{EA50DA94-0E61-49BE-87D6-988859A96ECD}"/>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C0FB0F34-3A83-48AE-A083-F5F902360712}"/>
                                            </p:graphicEl>
                                          </p:spTgt>
                                        </p:tgtEl>
                                        <p:attrNameLst>
                                          <p:attrName>style.visibility</p:attrName>
                                        </p:attrNameLst>
                                      </p:cBhvr>
                                      <p:to>
                                        <p:strVal val="visible"/>
                                      </p:to>
                                    </p:set>
                                    <p:animEffect transition="in" filter="fade">
                                      <p:cBhvr>
                                        <p:cTn id="27" dur="500"/>
                                        <p:tgtEl>
                                          <p:spTgt spid="4">
                                            <p:graphicEl>
                                              <a:dgm id="{C0FB0F34-3A83-48AE-A083-F5F902360712}"/>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493834D8-BB65-41DE-96F9-005CA48D5C69}"/>
                                            </p:graphicEl>
                                          </p:spTgt>
                                        </p:tgtEl>
                                        <p:attrNameLst>
                                          <p:attrName>style.visibility</p:attrName>
                                        </p:attrNameLst>
                                      </p:cBhvr>
                                      <p:to>
                                        <p:strVal val="visible"/>
                                      </p:to>
                                    </p:set>
                                    <p:animEffect transition="in" filter="fade">
                                      <p:cBhvr>
                                        <p:cTn id="32" dur="500"/>
                                        <p:tgtEl>
                                          <p:spTgt spid="4">
                                            <p:graphicEl>
                                              <a:dgm id="{493834D8-BB65-41DE-96F9-005CA48D5C6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graphicEl>
                                              <a:dgm id="{C4A95E8B-8482-46E7-BFE0-AD7969DC0819}"/>
                                            </p:graphicEl>
                                          </p:spTgt>
                                        </p:tgtEl>
                                        <p:attrNameLst>
                                          <p:attrName>style.visibility</p:attrName>
                                        </p:attrNameLst>
                                      </p:cBhvr>
                                      <p:to>
                                        <p:strVal val="visible"/>
                                      </p:to>
                                    </p:set>
                                    <p:animEffect transition="in" filter="fade">
                                      <p:cBhvr>
                                        <p:cTn id="37" dur="500"/>
                                        <p:tgtEl>
                                          <p:spTgt spid="4">
                                            <p:graphicEl>
                                              <a:dgm id="{C4A95E8B-8482-46E7-BFE0-AD7969DC0819}"/>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graphicEl>
                                              <a:dgm id="{11F9F86B-9580-4667-971D-A5E656429B43}"/>
                                            </p:graphicEl>
                                          </p:spTgt>
                                        </p:tgtEl>
                                        <p:attrNameLst>
                                          <p:attrName>style.visibility</p:attrName>
                                        </p:attrNameLst>
                                      </p:cBhvr>
                                      <p:to>
                                        <p:strVal val="visible"/>
                                      </p:to>
                                    </p:set>
                                    <p:animEffect transition="in" filter="fade">
                                      <p:cBhvr>
                                        <p:cTn id="42" dur="500"/>
                                        <p:tgtEl>
                                          <p:spTgt spid="4">
                                            <p:graphicEl>
                                              <a:dgm id="{11F9F86B-9580-4667-971D-A5E656429B43}"/>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graphicEl>
                                              <a:dgm id="{C9F36D3D-7BD5-4B04-A7C0-A974A935B331}"/>
                                            </p:graphicEl>
                                          </p:spTgt>
                                        </p:tgtEl>
                                        <p:attrNameLst>
                                          <p:attrName>style.visibility</p:attrName>
                                        </p:attrNameLst>
                                      </p:cBhvr>
                                      <p:to>
                                        <p:strVal val="visible"/>
                                      </p:to>
                                    </p:set>
                                    <p:animEffect transition="in" filter="fade">
                                      <p:cBhvr>
                                        <p:cTn id="47" dur="500"/>
                                        <p:tgtEl>
                                          <p:spTgt spid="4">
                                            <p:graphicEl>
                                              <a:dgm id="{C9F36D3D-7BD5-4B04-A7C0-A974A935B33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4" grpId="0">
        <p:bldSub>
          <a:bldDgm bld="one"/>
        </p:bldSub>
      </p:bldGraphic>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3 – Parts/elements of Return</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125</a:t>
            </a:fld>
            <a:endParaRPr lang="en-IN"/>
          </a:p>
        </p:txBody>
      </p:sp>
      <p:sp>
        <p:nvSpPr>
          <p:cNvPr id="2" name="Footer Placeholder 1">
            <a:extLst>
              <a:ext uri="{FF2B5EF4-FFF2-40B4-BE49-F238E27FC236}">
                <a16:creationId xmlns:a16="http://schemas.microsoft.com/office/drawing/2014/main" id="{41617EC5-E4EE-453A-9ACB-BC665959E83A}"/>
              </a:ext>
            </a:extLst>
          </p:cNvPr>
          <p:cNvSpPr>
            <a:spLocks noGrp="1"/>
          </p:cNvSpPr>
          <p:nvPr>
            <p:ph type="ftr" sz="quarter" idx="4294967295"/>
          </p:nvPr>
        </p:nvSpPr>
        <p:spPr>
          <a:xfrm>
            <a:off x="0" y="6356350"/>
            <a:ext cx="4114800" cy="365125"/>
          </a:xfrm>
        </p:spPr>
        <p:txBody>
          <a:bodyPr/>
          <a:lstStyle/>
          <a:p>
            <a:r>
              <a:rPr lang="en-IN" dirty="0"/>
              <a:t> </a:t>
            </a:r>
          </a:p>
        </p:txBody>
      </p:sp>
      <p:graphicFrame>
        <p:nvGraphicFramePr>
          <p:cNvPr id="4" name="Diagram 3">
            <a:extLst>
              <a:ext uri="{FF2B5EF4-FFF2-40B4-BE49-F238E27FC236}">
                <a16:creationId xmlns:a16="http://schemas.microsoft.com/office/drawing/2014/main" id="{E90404F2-621C-41DC-8380-15D3A05A915A}"/>
              </a:ext>
            </a:extLst>
          </p:cNvPr>
          <p:cNvGraphicFramePr/>
          <p:nvPr>
            <p:extLst>
              <p:ext uri="{D42A27DB-BD31-4B8C-83A1-F6EECF244321}">
                <p14:modId xmlns:p14="http://schemas.microsoft.com/office/powerpoint/2010/main" val="3162172549"/>
              </p:ext>
            </p:extLst>
          </p:nvPr>
        </p:nvGraphicFramePr>
        <p:xfrm>
          <a:off x="327890" y="723329"/>
          <a:ext cx="11434619" cy="5998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39294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D4CE175B-7617-4E85-A907-065FCB14B36A}"/>
                                            </p:graphicEl>
                                          </p:spTgt>
                                        </p:tgtEl>
                                        <p:attrNameLst>
                                          <p:attrName>style.visibility</p:attrName>
                                        </p:attrNameLst>
                                      </p:cBhvr>
                                      <p:to>
                                        <p:strVal val="visible"/>
                                      </p:to>
                                    </p:set>
                                    <p:animEffect transition="in" filter="fade">
                                      <p:cBhvr>
                                        <p:cTn id="12" dur="500"/>
                                        <p:tgtEl>
                                          <p:spTgt spid="4">
                                            <p:graphicEl>
                                              <a:dgm id="{D4CE175B-7617-4E85-A907-065FCB14B36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AEAB0586-6BB8-465C-8392-CF568674526A}"/>
                                            </p:graphicEl>
                                          </p:spTgt>
                                        </p:tgtEl>
                                        <p:attrNameLst>
                                          <p:attrName>style.visibility</p:attrName>
                                        </p:attrNameLst>
                                      </p:cBhvr>
                                      <p:to>
                                        <p:strVal val="visible"/>
                                      </p:to>
                                    </p:set>
                                    <p:animEffect transition="in" filter="fade">
                                      <p:cBhvr>
                                        <p:cTn id="17" dur="500"/>
                                        <p:tgtEl>
                                          <p:spTgt spid="4">
                                            <p:graphicEl>
                                              <a:dgm id="{AEAB0586-6BB8-465C-8392-CF568674526A}"/>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B19FA3D0-8FBC-4346-A424-5D744FE359E4}"/>
                                            </p:graphicEl>
                                          </p:spTgt>
                                        </p:tgtEl>
                                        <p:attrNameLst>
                                          <p:attrName>style.visibility</p:attrName>
                                        </p:attrNameLst>
                                      </p:cBhvr>
                                      <p:to>
                                        <p:strVal val="visible"/>
                                      </p:to>
                                    </p:set>
                                    <p:animEffect transition="in" filter="fade">
                                      <p:cBhvr>
                                        <p:cTn id="22" dur="500"/>
                                        <p:tgtEl>
                                          <p:spTgt spid="4">
                                            <p:graphicEl>
                                              <a:dgm id="{B19FA3D0-8FBC-4346-A424-5D744FE359E4}"/>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63E58A44-F58F-4A82-AA09-FDD75D36F90A}"/>
                                            </p:graphicEl>
                                          </p:spTgt>
                                        </p:tgtEl>
                                        <p:attrNameLst>
                                          <p:attrName>style.visibility</p:attrName>
                                        </p:attrNameLst>
                                      </p:cBhvr>
                                      <p:to>
                                        <p:strVal val="visible"/>
                                      </p:to>
                                    </p:set>
                                    <p:animEffect transition="in" filter="fade">
                                      <p:cBhvr>
                                        <p:cTn id="27" dur="500"/>
                                        <p:tgtEl>
                                          <p:spTgt spid="4">
                                            <p:graphicEl>
                                              <a:dgm id="{63E58A44-F58F-4A82-AA09-FDD75D36F90A}"/>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5B023CF2-0EA2-4591-8414-DC7293F44426}"/>
                                            </p:graphicEl>
                                          </p:spTgt>
                                        </p:tgtEl>
                                        <p:attrNameLst>
                                          <p:attrName>style.visibility</p:attrName>
                                        </p:attrNameLst>
                                      </p:cBhvr>
                                      <p:to>
                                        <p:strVal val="visible"/>
                                      </p:to>
                                    </p:set>
                                    <p:animEffect transition="in" filter="fade">
                                      <p:cBhvr>
                                        <p:cTn id="32" dur="500"/>
                                        <p:tgtEl>
                                          <p:spTgt spid="4">
                                            <p:graphicEl>
                                              <a:dgm id="{5B023CF2-0EA2-4591-8414-DC7293F4442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graphicEl>
                                              <a:dgm id="{DED9736C-F70E-40FB-979B-D69A2076280B}"/>
                                            </p:graphicEl>
                                          </p:spTgt>
                                        </p:tgtEl>
                                        <p:attrNameLst>
                                          <p:attrName>style.visibility</p:attrName>
                                        </p:attrNameLst>
                                      </p:cBhvr>
                                      <p:to>
                                        <p:strVal val="visible"/>
                                      </p:to>
                                    </p:set>
                                    <p:animEffect transition="in" filter="fade">
                                      <p:cBhvr>
                                        <p:cTn id="37" dur="500"/>
                                        <p:tgtEl>
                                          <p:spTgt spid="4">
                                            <p:graphicEl>
                                              <a:dgm id="{DED9736C-F70E-40FB-979B-D69A2076280B}"/>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graphicEl>
                                              <a:dgm id="{B283F70B-43DD-4403-BD3F-31441875BB2A}"/>
                                            </p:graphicEl>
                                          </p:spTgt>
                                        </p:tgtEl>
                                        <p:attrNameLst>
                                          <p:attrName>style.visibility</p:attrName>
                                        </p:attrNameLst>
                                      </p:cBhvr>
                                      <p:to>
                                        <p:strVal val="visible"/>
                                      </p:to>
                                    </p:set>
                                    <p:animEffect transition="in" filter="fade">
                                      <p:cBhvr>
                                        <p:cTn id="42" dur="500"/>
                                        <p:tgtEl>
                                          <p:spTgt spid="4">
                                            <p:graphicEl>
                                              <a:dgm id="{B283F70B-43DD-4403-BD3F-31441875BB2A}"/>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graphicEl>
                                              <a:dgm id="{6A2C71CC-9BA3-4DD5-BBE3-E43D99A22FFA}"/>
                                            </p:graphicEl>
                                          </p:spTgt>
                                        </p:tgtEl>
                                        <p:attrNameLst>
                                          <p:attrName>style.visibility</p:attrName>
                                        </p:attrNameLst>
                                      </p:cBhvr>
                                      <p:to>
                                        <p:strVal val="visible"/>
                                      </p:to>
                                    </p:set>
                                    <p:animEffect transition="in" filter="fade">
                                      <p:cBhvr>
                                        <p:cTn id="47" dur="500"/>
                                        <p:tgtEl>
                                          <p:spTgt spid="4">
                                            <p:graphicEl>
                                              <a:dgm id="{6A2C71CC-9BA3-4DD5-BBE3-E43D99A22FF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4" grpId="0">
        <p:bldSub>
          <a:bldDgm bld="one"/>
        </p:bldSub>
      </p:bldGraphic>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3 – Parts/elements of Return</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126</a:t>
            </a:fld>
            <a:endParaRPr lang="en-IN"/>
          </a:p>
        </p:txBody>
      </p:sp>
      <p:sp>
        <p:nvSpPr>
          <p:cNvPr id="2" name="Footer Placeholder 1">
            <a:extLst>
              <a:ext uri="{FF2B5EF4-FFF2-40B4-BE49-F238E27FC236}">
                <a16:creationId xmlns:a16="http://schemas.microsoft.com/office/drawing/2014/main" id="{2E81CA43-2A6C-4EB4-B654-AA4D15777F1A}"/>
              </a:ext>
            </a:extLst>
          </p:cNvPr>
          <p:cNvSpPr>
            <a:spLocks noGrp="1"/>
          </p:cNvSpPr>
          <p:nvPr>
            <p:ph type="ftr" sz="quarter" idx="4294967295"/>
          </p:nvPr>
        </p:nvSpPr>
        <p:spPr>
          <a:xfrm>
            <a:off x="0" y="6356350"/>
            <a:ext cx="4114800" cy="365125"/>
          </a:xfrm>
        </p:spPr>
        <p:txBody>
          <a:bodyPr/>
          <a:lstStyle/>
          <a:p>
            <a:r>
              <a:rPr lang="en-IN" dirty="0"/>
              <a:t> </a:t>
            </a:r>
          </a:p>
        </p:txBody>
      </p:sp>
      <p:graphicFrame>
        <p:nvGraphicFramePr>
          <p:cNvPr id="4" name="Diagram 3">
            <a:extLst>
              <a:ext uri="{FF2B5EF4-FFF2-40B4-BE49-F238E27FC236}">
                <a16:creationId xmlns:a16="http://schemas.microsoft.com/office/drawing/2014/main" id="{E90404F2-621C-41DC-8380-15D3A05A915A}"/>
              </a:ext>
            </a:extLst>
          </p:cNvPr>
          <p:cNvGraphicFramePr/>
          <p:nvPr>
            <p:extLst>
              <p:ext uri="{D42A27DB-BD31-4B8C-83A1-F6EECF244321}">
                <p14:modId xmlns:p14="http://schemas.microsoft.com/office/powerpoint/2010/main" val="3169356471"/>
              </p:ext>
            </p:extLst>
          </p:nvPr>
        </p:nvGraphicFramePr>
        <p:xfrm>
          <a:off x="327890" y="723329"/>
          <a:ext cx="11559310" cy="5998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7744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625D9900-900F-4AB8-8B2D-BB7DEE1F0350}"/>
                                            </p:graphicEl>
                                          </p:spTgt>
                                        </p:tgtEl>
                                        <p:attrNameLst>
                                          <p:attrName>style.visibility</p:attrName>
                                        </p:attrNameLst>
                                      </p:cBhvr>
                                      <p:to>
                                        <p:strVal val="visible"/>
                                      </p:to>
                                    </p:set>
                                    <p:animEffect transition="in" filter="fade">
                                      <p:cBhvr>
                                        <p:cTn id="12" dur="500"/>
                                        <p:tgtEl>
                                          <p:spTgt spid="4">
                                            <p:graphicEl>
                                              <a:dgm id="{625D9900-900F-4AB8-8B2D-BB7DEE1F0350}"/>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6522F2A6-1F51-4B30-B301-C0F71A973886}"/>
                                            </p:graphicEl>
                                          </p:spTgt>
                                        </p:tgtEl>
                                        <p:attrNameLst>
                                          <p:attrName>style.visibility</p:attrName>
                                        </p:attrNameLst>
                                      </p:cBhvr>
                                      <p:to>
                                        <p:strVal val="visible"/>
                                      </p:to>
                                    </p:set>
                                    <p:animEffect transition="in" filter="fade">
                                      <p:cBhvr>
                                        <p:cTn id="17" dur="500"/>
                                        <p:tgtEl>
                                          <p:spTgt spid="4">
                                            <p:graphicEl>
                                              <a:dgm id="{6522F2A6-1F51-4B30-B301-C0F71A973886}"/>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E6FAA798-7DE0-4593-A55B-B0916EF3CEB8}"/>
                                            </p:graphicEl>
                                          </p:spTgt>
                                        </p:tgtEl>
                                        <p:attrNameLst>
                                          <p:attrName>style.visibility</p:attrName>
                                        </p:attrNameLst>
                                      </p:cBhvr>
                                      <p:to>
                                        <p:strVal val="visible"/>
                                      </p:to>
                                    </p:set>
                                    <p:animEffect transition="in" filter="fade">
                                      <p:cBhvr>
                                        <p:cTn id="22" dur="500"/>
                                        <p:tgtEl>
                                          <p:spTgt spid="4">
                                            <p:graphicEl>
                                              <a:dgm id="{E6FAA798-7DE0-4593-A55B-B0916EF3CEB8}"/>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43AC4422-BF57-48FD-B975-30B2EBD1DC9F}"/>
                                            </p:graphicEl>
                                          </p:spTgt>
                                        </p:tgtEl>
                                        <p:attrNameLst>
                                          <p:attrName>style.visibility</p:attrName>
                                        </p:attrNameLst>
                                      </p:cBhvr>
                                      <p:to>
                                        <p:strVal val="visible"/>
                                      </p:to>
                                    </p:set>
                                    <p:animEffect transition="in" filter="fade">
                                      <p:cBhvr>
                                        <p:cTn id="27" dur="500"/>
                                        <p:tgtEl>
                                          <p:spTgt spid="4">
                                            <p:graphicEl>
                                              <a:dgm id="{43AC4422-BF57-48FD-B975-30B2EBD1DC9F}"/>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9FCE10AE-A19A-4234-B0CF-E2F29AC4FE8D}"/>
                                            </p:graphicEl>
                                          </p:spTgt>
                                        </p:tgtEl>
                                        <p:attrNameLst>
                                          <p:attrName>style.visibility</p:attrName>
                                        </p:attrNameLst>
                                      </p:cBhvr>
                                      <p:to>
                                        <p:strVal val="visible"/>
                                      </p:to>
                                    </p:set>
                                    <p:animEffect transition="in" filter="fade">
                                      <p:cBhvr>
                                        <p:cTn id="32" dur="500"/>
                                        <p:tgtEl>
                                          <p:spTgt spid="4">
                                            <p:graphicEl>
                                              <a:dgm id="{9FCE10AE-A19A-4234-B0CF-E2F29AC4FE8D}"/>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graphicEl>
                                              <a:dgm id="{AAD62F39-688F-4948-A396-0EA7D6B198CA}"/>
                                            </p:graphicEl>
                                          </p:spTgt>
                                        </p:tgtEl>
                                        <p:attrNameLst>
                                          <p:attrName>style.visibility</p:attrName>
                                        </p:attrNameLst>
                                      </p:cBhvr>
                                      <p:to>
                                        <p:strVal val="visible"/>
                                      </p:to>
                                    </p:set>
                                    <p:animEffect transition="in" filter="fade">
                                      <p:cBhvr>
                                        <p:cTn id="37" dur="500"/>
                                        <p:tgtEl>
                                          <p:spTgt spid="4">
                                            <p:graphicEl>
                                              <a:dgm id="{AAD62F39-688F-4948-A396-0EA7D6B198C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4" grpId="0">
        <p:bldSub>
          <a:bldDgm bld="one"/>
        </p:bldSub>
      </p:bldGraphic>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1D4E1-FA4F-4D03-937A-51CCC1D01CB4}"/>
              </a:ext>
            </a:extLst>
          </p:cNvPr>
          <p:cNvSpPr>
            <a:spLocks noGrp="1"/>
          </p:cNvSpPr>
          <p:nvPr>
            <p:ph type="title"/>
          </p:nvPr>
        </p:nvSpPr>
        <p:spPr>
          <a:xfrm>
            <a:off x="795532" y="503237"/>
            <a:ext cx="10515600" cy="1325563"/>
          </a:xfrm>
        </p:spPr>
        <p:txBody>
          <a:bodyPr/>
          <a:lstStyle/>
          <a:p>
            <a:r>
              <a:rPr lang="en-IN" dirty="0"/>
              <a:t>Table 3</a:t>
            </a:r>
          </a:p>
        </p:txBody>
      </p:sp>
      <p:pic>
        <p:nvPicPr>
          <p:cNvPr id="4" name="Content Placeholder 3">
            <a:extLst>
              <a:ext uri="{FF2B5EF4-FFF2-40B4-BE49-F238E27FC236}">
                <a16:creationId xmlns:a16="http://schemas.microsoft.com/office/drawing/2014/main" id="{F666B125-9F66-49A3-8F15-B3D44E2B070B}"/>
              </a:ext>
            </a:extLst>
          </p:cNvPr>
          <p:cNvPicPr>
            <a:picLocks noGrp="1" noChangeAspect="1"/>
          </p:cNvPicPr>
          <p:nvPr>
            <p:ph idx="1"/>
          </p:nvPr>
        </p:nvPicPr>
        <p:blipFill>
          <a:blip r:embed="rId2"/>
          <a:stretch>
            <a:fillRect/>
          </a:stretch>
        </p:blipFill>
        <p:spPr>
          <a:xfrm>
            <a:off x="719529" y="1888761"/>
            <a:ext cx="10667606" cy="3492707"/>
          </a:xfrm>
          <a:prstGeom prst="rect">
            <a:avLst/>
          </a:prstGeom>
        </p:spPr>
      </p:pic>
    </p:spTree>
    <p:extLst>
      <p:ext uri="{BB962C8B-B14F-4D97-AF65-F5344CB8AC3E}">
        <p14:creationId xmlns:p14="http://schemas.microsoft.com/office/powerpoint/2010/main" val="32979017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147B1-CFCE-4187-AE0A-6A41A820B558}"/>
              </a:ext>
            </a:extLst>
          </p:cNvPr>
          <p:cNvSpPr>
            <a:spLocks noGrp="1"/>
          </p:cNvSpPr>
          <p:nvPr>
            <p:ph type="title"/>
          </p:nvPr>
        </p:nvSpPr>
        <p:spPr/>
        <p:txBody>
          <a:bodyPr/>
          <a:lstStyle/>
          <a:p>
            <a:r>
              <a:rPr lang="en-IN" dirty="0"/>
              <a:t>Table 4.1</a:t>
            </a:r>
          </a:p>
        </p:txBody>
      </p:sp>
      <p:pic>
        <p:nvPicPr>
          <p:cNvPr id="4" name="Content Placeholder 3">
            <a:extLst>
              <a:ext uri="{FF2B5EF4-FFF2-40B4-BE49-F238E27FC236}">
                <a16:creationId xmlns:a16="http://schemas.microsoft.com/office/drawing/2014/main" id="{05F31529-E318-4B36-BAD3-9B0926203236}"/>
              </a:ext>
            </a:extLst>
          </p:cNvPr>
          <p:cNvPicPr>
            <a:picLocks noGrp="1" noChangeAspect="1"/>
          </p:cNvPicPr>
          <p:nvPr>
            <p:ph idx="1"/>
          </p:nvPr>
        </p:nvPicPr>
        <p:blipFill>
          <a:blip r:embed="rId2"/>
          <a:stretch>
            <a:fillRect/>
          </a:stretch>
        </p:blipFill>
        <p:spPr>
          <a:xfrm>
            <a:off x="1184223" y="1420814"/>
            <a:ext cx="9608695" cy="3852068"/>
          </a:xfrm>
          <a:prstGeom prst="rect">
            <a:avLst/>
          </a:prstGeom>
        </p:spPr>
      </p:pic>
    </p:spTree>
    <p:extLst>
      <p:ext uri="{BB962C8B-B14F-4D97-AF65-F5344CB8AC3E}">
        <p14:creationId xmlns:p14="http://schemas.microsoft.com/office/powerpoint/2010/main" val="59722700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CC608-2BF7-48EC-8ECD-F394131442B2}"/>
              </a:ext>
            </a:extLst>
          </p:cNvPr>
          <p:cNvSpPr>
            <a:spLocks noGrp="1"/>
          </p:cNvSpPr>
          <p:nvPr>
            <p:ph type="title"/>
          </p:nvPr>
        </p:nvSpPr>
        <p:spPr/>
        <p:txBody>
          <a:bodyPr/>
          <a:lstStyle/>
          <a:p>
            <a:r>
              <a:rPr lang="en-IN" dirty="0"/>
              <a:t>Table 4.2</a:t>
            </a:r>
          </a:p>
        </p:txBody>
      </p:sp>
      <p:pic>
        <p:nvPicPr>
          <p:cNvPr id="4" name="Content Placeholder 3">
            <a:extLst>
              <a:ext uri="{FF2B5EF4-FFF2-40B4-BE49-F238E27FC236}">
                <a16:creationId xmlns:a16="http://schemas.microsoft.com/office/drawing/2014/main" id="{F30F0786-8A46-42D0-AE11-9816D8548B7A}"/>
              </a:ext>
            </a:extLst>
          </p:cNvPr>
          <p:cNvPicPr>
            <a:picLocks noGrp="1" noChangeAspect="1"/>
          </p:cNvPicPr>
          <p:nvPr>
            <p:ph idx="1"/>
          </p:nvPr>
        </p:nvPicPr>
        <p:blipFill>
          <a:blip r:embed="rId2"/>
          <a:stretch>
            <a:fillRect/>
          </a:stretch>
        </p:blipFill>
        <p:spPr>
          <a:xfrm>
            <a:off x="1199213" y="1768839"/>
            <a:ext cx="9953469" cy="3552669"/>
          </a:xfrm>
          <a:prstGeom prst="rect">
            <a:avLst/>
          </a:prstGeom>
        </p:spPr>
      </p:pic>
    </p:spTree>
    <p:extLst>
      <p:ext uri="{BB962C8B-B14F-4D97-AF65-F5344CB8AC3E}">
        <p14:creationId xmlns:p14="http://schemas.microsoft.com/office/powerpoint/2010/main" val="1376834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Outward Supply – Section 37</a:t>
            </a:r>
          </a:p>
        </p:txBody>
      </p:sp>
      <p:graphicFrame>
        <p:nvGraphicFramePr>
          <p:cNvPr id="8" name="Content Placeholder 7">
            <a:extLst>
              <a:ext uri="{FF2B5EF4-FFF2-40B4-BE49-F238E27FC236}">
                <a16:creationId xmlns:a16="http://schemas.microsoft.com/office/drawing/2014/main" id="{1AA937D4-8DB2-44BA-9E1B-5FF971205E36}"/>
              </a:ext>
            </a:extLst>
          </p:cNvPr>
          <p:cNvGraphicFramePr>
            <a:graphicFrameLocks noGrp="1"/>
          </p:cNvGraphicFramePr>
          <p:nvPr>
            <p:ph idx="1"/>
            <p:extLst>
              <p:ext uri="{D42A27DB-BD31-4B8C-83A1-F6EECF244321}">
                <p14:modId xmlns:p14="http://schemas.microsoft.com/office/powerpoint/2010/main" val="172272813"/>
              </p:ext>
            </p:extLst>
          </p:nvPr>
        </p:nvGraphicFramePr>
        <p:xfrm>
          <a:off x="242454" y="723332"/>
          <a:ext cx="11838710" cy="6134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93EB058D-52C6-4F08-9ECF-FFBBF442012D}" type="slidenum">
              <a:rPr lang="en-IN" smtClean="0"/>
              <a:pPr/>
              <a:t>13</a:t>
            </a:fld>
            <a:endParaRPr lang="en-IN"/>
          </a:p>
        </p:txBody>
      </p:sp>
      <p:sp>
        <p:nvSpPr>
          <p:cNvPr id="2" name="Footer Placeholder 1">
            <a:extLst>
              <a:ext uri="{FF2B5EF4-FFF2-40B4-BE49-F238E27FC236}">
                <a16:creationId xmlns:a16="http://schemas.microsoft.com/office/drawing/2014/main" id="{7607F4F6-5021-405A-A05D-9096F7CAE98B}"/>
              </a:ext>
            </a:extLst>
          </p:cNvPr>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33712923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graphicEl>
                                              <a:dgm id="{2C725F5F-8B83-423B-9A7C-BB86AEB79AD5}"/>
                                            </p:graphicEl>
                                          </p:spTgt>
                                        </p:tgtEl>
                                        <p:attrNameLst>
                                          <p:attrName>style.visibility</p:attrName>
                                        </p:attrNameLst>
                                      </p:cBhvr>
                                      <p:to>
                                        <p:strVal val="visible"/>
                                      </p:to>
                                    </p:set>
                                    <p:animEffect transition="in" filter="fade">
                                      <p:cBhvr>
                                        <p:cTn id="12" dur="500"/>
                                        <p:tgtEl>
                                          <p:spTgt spid="8">
                                            <p:graphicEl>
                                              <a:dgm id="{2C725F5F-8B83-423B-9A7C-BB86AEB79AD5}"/>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graphicEl>
                                              <a:dgm id="{55EAA3FB-FC96-4544-8EC6-A33F12BD3E58}"/>
                                            </p:graphicEl>
                                          </p:spTgt>
                                        </p:tgtEl>
                                        <p:attrNameLst>
                                          <p:attrName>style.visibility</p:attrName>
                                        </p:attrNameLst>
                                      </p:cBhvr>
                                      <p:to>
                                        <p:strVal val="visible"/>
                                      </p:to>
                                    </p:set>
                                    <p:animEffect transition="in" filter="fade">
                                      <p:cBhvr>
                                        <p:cTn id="17" dur="500"/>
                                        <p:tgtEl>
                                          <p:spTgt spid="8">
                                            <p:graphicEl>
                                              <a:dgm id="{55EAA3FB-FC96-4544-8EC6-A33F12BD3E58}"/>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graphicEl>
                                              <a:dgm id="{9265287D-5230-4020-B151-1DEEDF85174E}"/>
                                            </p:graphicEl>
                                          </p:spTgt>
                                        </p:tgtEl>
                                        <p:attrNameLst>
                                          <p:attrName>style.visibility</p:attrName>
                                        </p:attrNameLst>
                                      </p:cBhvr>
                                      <p:to>
                                        <p:strVal val="visible"/>
                                      </p:to>
                                    </p:set>
                                    <p:animEffect transition="in" filter="fade">
                                      <p:cBhvr>
                                        <p:cTn id="22" dur="500"/>
                                        <p:tgtEl>
                                          <p:spTgt spid="8">
                                            <p:graphicEl>
                                              <a:dgm id="{9265287D-5230-4020-B151-1DEEDF85174E}"/>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graphicEl>
                                              <a:dgm id="{2859A999-0401-4B9B-9966-032AACABF74C}"/>
                                            </p:graphicEl>
                                          </p:spTgt>
                                        </p:tgtEl>
                                        <p:attrNameLst>
                                          <p:attrName>style.visibility</p:attrName>
                                        </p:attrNameLst>
                                      </p:cBhvr>
                                      <p:to>
                                        <p:strVal val="visible"/>
                                      </p:to>
                                    </p:set>
                                    <p:animEffect transition="in" filter="fade">
                                      <p:cBhvr>
                                        <p:cTn id="27" dur="500"/>
                                        <p:tgtEl>
                                          <p:spTgt spid="8">
                                            <p:graphicEl>
                                              <a:dgm id="{2859A999-0401-4B9B-9966-032AACABF74C}"/>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graphicEl>
                                              <a:dgm id="{1561054A-27D1-4DB2-AC76-0EB4665CD970}"/>
                                            </p:graphicEl>
                                          </p:spTgt>
                                        </p:tgtEl>
                                        <p:attrNameLst>
                                          <p:attrName>style.visibility</p:attrName>
                                        </p:attrNameLst>
                                      </p:cBhvr>
                                      <p:to>
                                        <p:strVal val="visible"/>
                                      </p:to>
                                    </p:set>
                                    <p:animEffect transition="in" filter="fade">
                                      <p:cBhvr>
                                        <p:cTn id="32" dur="500"/>
                                        <p:tgtEl>
                                          <p:spTgt spid="8">
                                            <p:graphicEl>
                                              <a:dgm id="{1561054A-27D1-4DB2-AC76-0EB4665CD970}"/>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graphicEl>
                                              <a:dgm id="{78BEC101-47CE-430D-A7F5-2B4E141948CA}"/>
                                            </p:graphicEl>
                                          </p:spTgt>
                                        </p:tgtEl>
                                        <p:attrNameLst>
                                          <p:attrName>style.visibility</p:attrName>
                                        </p:attrNameLst>
                                      </p:cBhvr>
                                      <p:to>
                                        <p:strVal val="visible"/>
                                      </p:to>
                                    </p:set>
                                    <p:animEffect transition="in" filter="fade">
                                      <p:cBhvr>
                                        <p:cTn id="37" dur="500"/>
                                        <p:tgtEl>
                                          <p:spTgt spid="8">
                                            <p:graphicEl>
                                              <a:dgm id="{78BEC101-47CE-430D-A7F5-2B4E141948CA}"/>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graphicEl>
                                              <a:dgm id="{F62221CC-4088-4BEC-AF50-245A38DB8C12}"/>
                                            </p:graphicEl>
                                          </p:spTgt>
                                        </p:tgtEl>
                                        <p:attrNameLst>
                                          <p:attrName>style.visibility</p:attrName>
                                        </p:attrNameLst>
                                      </p:cBhvr>
                                      <p:to>
                                        <p:strVal val="visible"/>
                                      </p:to>
                                    </p:set>
                                    <p:animEffect transition="in" filter="fade">
                                      <p:cBhvr>
                                        <p:cTn id="42" dur="500"/>
                                        <p:tgtEl>
                                          <p:spTgt spid="8">
                                            <p:graphicEl>
                                              <a:dgm id="{F62221CC-4088-4BEC-AF50-245A38DB8C1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8" grpId="0">
        <p:bldSub>
          <a:bldDgm bld="one"/>
        </p:bldSub>
      </p:bldGraphic>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85321-DBA8-4883-8963-615C56618148}"/>
              </a:ext>
            </a:extLst>
          </p:cNvPr>
          <p:cNvSpPr>
            <a:spLocks noGrp="1"/>
          </p:cNvSpPr>
          <p:nvPr>
            <p:ph type="title"/>
          </p:nvPr>
        </p:nvSpPr>
        <p:spPr/>
        <p:txBody>
          <a:bodyPr/>
          <a:lstStyle/>
          <a:p>
            <a:r>
              <a:rPr lang="en-IN" dirty="0"/>
              <a:t>Table 4.3</a:t>
            </a:r>
          </a:p>
        </p:txBody>
      </p:sp>
      <p:pic>
        <p:nvPicPr>
          <p:cNvPr id="4" name="Content Placeholder 3">
            <a:extLst>
              <a:ext uri="{FF2B5EF4-FFF2-40B4-BE49-F238E27FC236}">
                <a16:creationId xmlns:a16="http://schemas.microsoft.com/office/drawing/2014/main" id="{805CAD79-D705-4E78-A3E6-52496AD6A499}"/>
              </a:ext>
            </a:extLst>
          </p:cNvPr>
          <p:cNvPicPr>
            <a:picLocks noGrp="1" noChangeAspect="1"/>
          </p:cNvPicPr>
          <p:nvPr>
            <p:ph idx="1"/>
          </p:nvPr>
        </p:nvPicPr>
        <p:blipFill>
          <a:blip r:embed="rId2"/>
          <a:stretch>
            <a:fillRect/>
          </a:stretch>
        </p:blipFill>
        <p:spPr>
          <a:xfrm>
            <a:off x="599607" y="1738859"/>
            <a:ext cx="10643016" cy="4302177"/>
          </a:xfrm>
          <a:prstGeom prst="rect">
            <a:avLst/>
          </a:prstGeom>
        </p:spPr>
      </p:pic>
    </p:spTree>
    <p:extLst>
      <p:ext uri="{BB962C8B-B14F-4D97-AF65-F5344CB8AC3E}">
        <p14:creationId xmlns:p14="http://schemas.microsoft.com/office/powerpoint/2010/main" val="345387114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FB13E-1A3B-47E0-A2A9-F10B39DB247E}"/>
              </a:ext>
            </a:extLst>
          </p:cNvPr>
          <p:cNvSpPr>
            <a:spLocks noGrp="1"/>
          </p:cNvSpPr>
          <p:nvPr>
            <p:ph type="title"/>
          </p:nvPr>
        </p:nvSpPr>
        <p:spPr>
          <a:xfrm>
            <a:off x="863847" y="649886"/>
            <a:ext cx="10515600" cy="1325563"/>
          </a:xfrm>
        </p:spPr>
        <p:txBody>
          <a:bodyPr/>
          <a:lstStyle/>
          <a:p>
            <a:r>
              <a:rPr lang="en-IN" dirty="0"/>
              <a:t>Table 5A</a:t>
            </a:r>
          </a:p>
        </p:txBody>
      </p:sp>
      <p:pic>
        <p:nvPicPr>
          <p:cNvPr id="4" name="Content Placeholder 4">
            <a:extLst>
              <a:ext uri="{FF2B5EF4-FFF2-40B4-BE49-F238E27FC236}">
                <a16:creationId xmlns:a16="http://schemas.microsoft.com/office/drawing/2014/main" id="{E4E2F509-163D-4ADA-93EF-9FA278BBF994}"/>
              </a:ext>
            </a:extLst>
          </p:cNvPr>
          <p:cNvPicPr>
            <a:picLocks noChangeAspect="1"/>
          </p:cNvPicPr>
          <p:nvPr/>
        </p:nvPicPr>
        <p:blipFill>
          <a:blip r:embed="rId2"/>
          <a:stretch>
            <a:fillRect/>
          </a:stretch>
        </p:blipFill>
        <p:spPr>
          <a:xfrm>
            <a:off x="599607" y="2293494"/>
            <a:ext cx="11044080" cy="3297837"/>
          </a:xfrm>
          <a:prstGeom prst="rect">
            <a:avLst/>
          </a:prstGeom>
        </p:spPr>
      </p:pic>
    </p:spTree>
    <p:extLst>
      <p:ext uri="{BB962C8B-B14F-4D97-AF65-F5344CB8AC3E}">
        <p14:creationId xmlns:p14="http://schemas.microsoft.com/office/powerpoint/2010/main" val="364829095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35420-6A15-422C-8F62-DF7CCA535525}"/>
              </a:ext>
            </a:extLst>
          </p:cNvPr>
          <p:cNvSpPr>
            <a:spLocks noGrp="1"/>
          </p:cNvSpPr>
          <p:nvPr>
            <p:ph type="title"/>
          </p:nvPr>
        </p:nvSpPr>
        <p:spPr>
          <a:xfrm>
            <a:off x="668114" y="739827"/>
            <a:ext cx="10515600" cy="1325563"/>
          </a:xfrm>
        </p:spPr>
        <p:txBody>
          <a:bodyPr/>
          <a:lstStyle/>
          <a:p>
            <a:r>
              <a:rPr lang="en-IN" dirty="0"/>
              <a:t>Table 5B</a:t>
            </a:r>
          </a:p>
        </p:txBody>
      </p:sp>
      <p:pic>
        <p:nvPicPr>
          <p:cNvPr id="4" name="Content Placeholder 3">
            <a:extLst>
              <a:ext uri="{FF2B5EF4-FFF2-40B4-BE49-F238E27FC236}">
                <a16:creationId xmlns:a16="http://schemas.microsoft.com/office/drawing/2014/main" id="{A81D7B8A-D2EF-438C-9FF9-02A3F8E5049E}"/>
              </a:ext>
            </a:extLst>
          </p:cNvPr>
          <p:cNvPicPr>
            <a:picLocks noGrp="1" noChangeAspect="1"/>
          </p:cNvPicPr>
          <p:nvPr>
            <p:ph idx="1"/>
          </p:nvPr>
        </p:nvPicPr>
        <p:blipFill>
          <a:blip r:embed="rId2"/>
          <a:stretch>
            <a:fillRect/>
          </a:stretch>
        </p:blipFill>
        <p:spPr>
          <a:xfrm>
            <a:off x="464695" y="2229179"/>
            <a:ext cx="10922439" cy="2705565"/>
          </a:xfrm>
          <a:prstGeom prst="rect">
            <a:avLst/>
          </a:prstGeom>
        </p:spPr>
      </p:pic>
    </p:spTree>
    <p:extLst>
      <p:ext uri="{BB962C8B-B14F-4D97-AF65-F5344CB8AC3E}">
        <p14:creationId xmlns:p14="http://schemas.microsoft.com/office/powerpoint/2010/main" val="58052514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a:extLst>
              <a:ext uri="{FF2B5EF4-FFF2-40B4-BE49-F238E27FC236}">
                <a16:creationId xmlns:a16="http://schemas.microsoft.com/office/drawing/2014/main" id="{1110EB0A-3925-4ACE-9D75-03AFEF51E282}"/>
              </a:ext>
            </a:extLst>
          </p:cNvPr>
          <p:cNvPicPr>
            <a:picLocks noGrp="1" noChangeAspect="1"/>
          </p:cNvPicPr>
          <p:nvPr>
            <p:ph idx="1"/>
          </p:nvPr>
        </p:nvPicPr>
        <p:blipFill>
          <a:blip r:embed="rId2"/>
          <a:stretch>
            <a:fillRect/>
          </a:stretch>
        </p:blipFill>
        <p:spPr>
          <a:xfrm>
            <a:off x="871535" y="1858781"/>
            <a:ext cx="10341108" cy="4017364"/>
          </a:xfrm>
          <a:prstGeom prst="rect">
            <a:avLst/>
          </a:prstGeom>
        </p:spPr>
      </p:pic>
      <p:sp>
        <p:nvSpPr>
          <p:cNvPr id="5" name="Title 1">
            <a:extLst>
              <a:ext uri="{FF2B5EF4-FFF2-40B4-BE49-F238E27FC236}">
                <a16:creationId xmlns:a16="http://schemas.microsoft.com/office/drawing/2014/main" id="{51DD43F0-F96F-475E-BF7A-ACEB2F73B71E}"/>
              </a:ext>
            </a:extLst>
          </p:cNvPr>
          <p:cNvSpPr>
            <a:spLocks noGrp="1"/>
          </p:cNvSpPr>
          <p:nvPr>
            <p:ph type="title"/>
          </p:nvPr>
        </p:nvSpPr>
        <p:spPr>
          <a:xfrm>
            <a:off x="871535" y="533218"/>
            <a:ext cx="10515600" cy="1325563"/>
          </a:xfrm>
        </p:spPr>
        <p:txBody>
          <a:bodyPr/>
          <a:lstStyle/>
          <a:p>
            <a:r>
              <a:rPr lang="en-IN" dirty="0"/>
              <a:t>Table 6</a:t>
            </a:r>
          </a:p>
        </p:txBody>
      </p:sp>
    </p:spTree>
    <p:extLst>
      <p:ext uri="{BB962C8B-B14F-4D97-AF65-F5344CB8AC3E}">
        <p14:creationId xmlns:p14="http://schemas.microsoft.com/office/powerpoint/2010/main" val="312125106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12" y="361742"/>
            <a:ext cx="11002108" cy="1325563"/>
          </a:xfrm>
        </p:spPr>
        <p:txBody>
          <a:bodyPr>
            <a:normAutofit fontScale="90000"/>
          </a:bodyPr>
          <a:lstStyle/>
          <a:p>
            <a:r>
              <a:rPr lang="en-US" sz="4000" dirty="0"/>
              <a:t>Table 7 : </a:t>
            </a:r>
            <a:r>
              <a:rPr lang="en-IN" sz="4000" dirty="0"/>
              <a:t> Addition and reduction of amount in output tax for mismatch and other reasons </a:t>
            </a:r>
            <a:br>
              <a:rPr lang="en-US" dirty="0"/>
            </a:br>
            <a:endParaRPr lang="en-IN" sz="33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32351290"/>
              </p:ext>
            </p:extLst>
          </p:nvPr>
        </p:nvGraphicFramePr>
        <p:xfrm>
          <a:off x="50545" y="1278246"/>
          <a:ext cx="11948466" cy="4715181"/>
        </p:xfrm>
        <a:graphic>
          <a:graphicData uri="http://schemas.openxmlformats.org/drawingml/2006/table">
            <a:tbl>
              <a:tblPr firstRow="1" bandRow="1">
                <a:tableStyleId>{5C22544A-7EE6-4342-B048-85BDC9FD1C3A}</a:tableStyleId>
              </a:tblPr>
              <a:tblGrid>
                <a:gridCol w="6518765">
                  <a:extLst>
                    <a:ext uri="{9D8B030D-6E8A-4147-A177-3AD203B41FA5}">
                      <a16:colId xmlns:a16="http://schemas.microsoft.com/office/drawing/2014/main" val="20000"/>
                    </a:ext>
                  </a:extLst>
                </a:gridCol>
                <a:gridCol w="1860837">
                  <a:extLst>
                    <a:ext uri="{9D8B030D-6E8A-4147-A177-3AD203B41FA5}">
                      <a16:colId xmlns:a16="http://schemas.microsoft.com/office/drawing/2014/main" val="20001"/>
                    </a:ext>
                  </a:extLst>
                </a:gridCol>
                <a:gridCol w="859015">
                  <a:extLst>
                    <a:ext uri="{9D8B030D-6E8A-4147-A177-3AD203B41FA5}">
                      <a16:colId xmlns:a16="http://schemas.microsoft.com/office/drawing/2014/main" val="20002"/>
                    </a:ext>
                  </a:extLst>
                </a:gridCol>
                <a:gridCol w="833750">
                  <a:extLst>
                    <a:ext uri="{9D8B030D-6E8A-4147-A177-3AD203B41FA5}">
                      <a16:colId xmlns:a16="http://schemas.microsoft.com/office/drawing/2014/main" val="20003"/>
                    </a:ext>
                  </a:extLst>
                </a:gridCol>
                <a:gridCol w="995468">
                  <a:extLst>
                    <a:ext uri="{9D8B030D-6E8A-4147-A177-3AD203B41FA5}">
                      <a16:colId xmlns:a16="http://schemas.microsoft.com/office/drawing/2014/main" val="20004"/>
                    </a:ext>
                  </a:extLst>
                </a:gridCol>
                <a:gridCol w="880631">
                  <a:extLst>
                    <a:ext uri="{9D8B030D-6E8A-4147-A177-3AD203B41FA5}">
                      <a16:colId xmlns:a16="http://schemas.microsoft.com/office/drawing/2014/main" val="20005"/>
                    </a:ext>
                  </a:extLst>
                </a:gridCol>
              </a:tblGrid>
              <a:tr h="967997">
                <a:tc>
                  <a:txBody>
                    <a:bodyPr/>
                    <a:lstStyle/>
                    <a:p>
                      <a:pPr algn="ctr"/>
                      <a:r>
                        <a:rPr lang="en-IN" sz="1850" dirty="0">
                          <a:latin typeface="+mj-lt"/>
                        </a:rPr>
                        <a:t>Description</a:t>
                      </a:r>
                    </a:p>
                  </a:txBody>
                  <a:tcPr/>
                </a:tc>
                <a:tc>
                  <a:txBody>
                    <a:bodyPr/>
                    <a:lstStyle/>
                    <a:p>
                      <a:r>
                        <a:rPr lang="en-IN" sz="1850" dirty="0">
                          <a:latin typeface="+mj-lt"/>
                        </a:rPr>
                        <a:t>Add to</a:t>
                      </a:r>
                      <a:r>
                        <a:rPr lang="en-IN" sz="1850" baseline="0" dirty="0">
                          <a:latin typeface="+mj-lt"/>
                        </a:rPr>
                        <a:t> or</a:t>
                      </a:r>
                      <a:r>
                        <a:rPr lang="en-IN" sz="1850" dirty="0">
                          <a:latin typeface="+mj-lt"/>
                        </a:rPr>
                        <a:t> reduce from output liability </a:t>
                      </a:r>
                    </a:p>
                  </a:txBody>
                  <a:tcPr/>
                </a:tc>
                <a:tc gridSpan="4">
                  <a:txBody>
                    <a:bodyPr/>
                    <a:lstStyle/>
                    <a:p>
                      <a:pPr algn="ctr"/>
                      <a:r>
                        <a:rPr lang="en-IN" sz="1850" dirty="0">
                          <a:latin typeface="+mj-lt"/>
                        </a:rPr>
                        <a:t>Amount</a:t>
                      </a:r>
                    </a:p>
                  </a:txBody>
                  <a:tcPr/>
                </a:tc>
                <a:tc hMerge="1">
                  <a:txBody>
                    <a:bodyPr/>
                    <a:lstStyle/>
                    <a:p>
                      <a:endParaRPr lang="en-IN" dirty="0"/>
                    </a:p>
                  </a:txBody>
                  <a:tcPr/>
                </a:tc>
                <a:tc hMerge="1">
                  <a:txBody>
                    <a:bodyPr/>
                    <a:lstStyle/>
                    <a:p>
                      <a:endParaRPr lang="en-IN" dirty="0"/>
                    </a:p>
                  </a:txBody>
                  <a:tcPr/>
                </a:tc>
                <a:tc hMerge="1">
                  <a:txBody>
                    <a:bodyPr/>
                    <a:lstStyle/>
                    <a:p>
                      <a:endParaRPr lang="en-IN" dirty="0"/>
                    </a:p>
                  </a:txBody>
                  <a:tcPr/>
                </a:tc>
                <a:extLst>
                  <a:ext uri="{0D108BD9-81ED-4DB2-BD59-A6C34878D82A}">
                    <a16:rowId xmlns:a16="http://schemas.microsoft.com/office/drawing/2014/main" val="10000"/>
                  </a:ext>
                </a:extLst>
              </a:tr>
              <a:tr h="336133">
                <a:tc>
                  <a:txBody>
                    <a:bodyPr/>
                    <a:lstStyle/>
                    <a:p>
                      <a:endParaRPr lang="en-IN" sz="1850" dirty="0">
                        <a:latin typeface="+mj-lt"/>
                      </a:endParaRPr>
                    </a:p>
                  </a:txBody>
                  <a:tcPr/>
                </a:tc>
                <a:tc>
                  <a:txBody>
                    <a:bodyPr/>
                    <a:lstStyle/>
                    <a:p>
                      <a:endParaRPr lang="en-IN" sz="1850">
                        <a:latin typeface="+mj-lt"/>
                      </a:endParaRPr>
                    </a:p>
                  </a:txBody>
                  <a:tcPr/>
                </a:tc>
                <a:tc>
                  <a:txBody>
                    <a:bodyPr/>
                    <a:lstStyle/>
                    <a:p>
                      <a:r>
                        <a:rPr lang="en-IN" sz="1800" dirty="0">
                          <a:latin typeface="+mj-lt"/>
                        </a:rPr>
                        <a:t>IGST</a:t>
                      </a:r>
                    </a:p>
                  </a:txBody>
                  <a:tcPr/>
                </a:tc>
                <a:tc>
                  <a:txBody>
                    <a:bodyPr/>
                    <a:lstStyle/>
                    <a:p>
                      <a:r>
                        <a:rPr lang="en-IN" sz="1800" dirty="0">
                          <a:latin typeface="+mj-lt"/>
                        </a:rPr>
                        <a:t>CGST</a:t>
                      </a:r>
                    </a:p>
                  </a:txBody>
                  <a:tcPr/>
                </a:tc>
                <a:tc>
                  <a:txBody>
                    <a:bodyPr/>
                    <a:lstStyle/>
                    <a:p>
                      <a:r>
                        <a:rPr lang="en-IN" sz="1800" dirty="0">
                          <a:latin typeface="+mj-lt"/>
                        </a:rPr>
                        <a:t>SGST/U</a:t>
                      </a:r>
                    </a:p>
                  </a:txBody>
                  <a:tcPr/>
                </a:tc>
                <a:tc>
                  <a:txBody>
                    <a:bodyPr/>
                    <a:lstStyle/>
                    <a:p>
                      <a:r>
                        <a:rPr lang="en-IN" sz="1800" dirty="0">
                          <a:latin typeface="+mj-lt"/>
                        </a:rPr>
                        <a:t>Cess</a:t>
                      </a:r>
                    </a:p>
                  </a:txBody>
                  <a:tcPr/>
                </a:tc>
                <a:extLst>
                  <a:ext uri="{0D108BD9-81ED-4DB2-BD59-A6C34878D82A}">
                    <a16:rowId xmlns:a16="http://schemas.microsoft.com/office/drawing/2014/main" val="10001"/>
                  </a:ext>
                </a:extLst>
              </a:tr>
              <a:tr h="676811">
                <a:tc>
                  <a:txBody>
                    <a:bodyPr/>
                    <a:lstStyle/>
                    <a:p>
                      <a:r>
                        <a:rPr lang="en-IN" sz="1850" dirty="0">
                          <a:latin typeface="+mj-lt"/>
                        </a:rPr>
                        <a:t>(a) ITC claimed on mismatched/duplication of invoices/debit notes </a:t>
                      </a:r>
                    </a:p>
                  </a:txBody>
                  <a:tcPr/>
                </a:tc>
                <a:tc>
                  <a:txBody>
                    <a:bodyPr/>
                    <a:lstStyle/>
                    <a:p>
                      <a:r>
                        <a:rPr lang="en-IN" sz="1850" dirty="0">
                          <a:latin typeface="+mj-lt"/>
                        </a:rPr>
                        <a:t>Add</a:t>
                      </a:r>
                    </a:p>
                  </a:txBody>
                  <a:tcPr/>
                </a:tc>
                <a:tc>
                  <a:txBody>
                    <a:bodyPr/>
                    <a:lstStyle/>
                    <a:p>
                      <a:endParaRPr lang="en-IN" sz="1850" dirty="0">
                        <a:latin typeface="+mj-lt"/>
                      </a:endParaRPr>
                    </a:p>
                  </a:txBody>
                  <a:tcPr/>
                </a:tc>
                <a:tc>
                  <a:txBody>
                    <a:bodyPr/>
                    <a:lstStyle/>
                    <a:p>
                      <a:endParaRPr lang="en-IN" sz="1850" dirty="0">
                        <a:latin typeface="+mj-lt"/>
                      </a:endParaRPr>
                    </a:p>
                  </a:txBody>
                  <a:tcPr/>
                </a:tc>
                <a:tc>
                  <a:txBody>
                    <a:bodyPr/>
                    <a:lstStyle/>
                    <a:p>
                      <a:endParaRPr lang="en-IN" sz="1850" dirty="0">
                        <a:latin typeface="+mj-lt"/>
                      </a:endParaRPr>
                    </a:p>
                  </a:txBody>
                  <a:tcPr/>
                </a:tc>
                <a:tc>
                  <a:txBody>
                    <a:bodyPr/>
                    <a:lstStyle/>
                    <a:p>
                      <a:endParaRPr lang="en-IN" sz="2000">
                        <a:latin typeface="+mj-lt"/>
                      </a:endParaRPr>
                    </a:p>
                  </a:txBody>
                  <a:tcPr/>
                </a:tc>
                <a:extLst>
                  <a:ext uri="{0D108BD9-81ED-4DB2-BD59-A6C34878D82A}">
                    <a16:rowId xmlns:a16="http://schemas.microsoft.com/office/drawing/2014/main" val="10002"/>
                  </a:ext>
                </a:extLst>
              </a:tr>
              <a:tr h="409234">
                <a:tc>
                  <a:txBody>
                    <a:bodyPr/>
                    <a:lstStyle/>
                    <a:p>
                      <a:r>
                        <a:rPr lang="en-IN" sz="1850" dirty="0">
                          <a:latin typeface="+mj-lt"/>
                        </a:rPr>
                        <a:t>(b) Tax liability on mismatched credit notes</a:t>
                      </a:r>
                    </a:p>
                  </a:txBody>
                  <a:tcPr/>
                </a:tc>
                <a:tc>
                  <a:txBody>
                    <a:bodyPr/>
                    <a:lstStyle/>
                    <a:p>
                      <a:r>
                        <a:rPr lang="en-IN" sz="1850" dirty="0">
                          <a:latin typeface="+mj-lt"/>
                        </a:rPr>
                        <a:t>Add</a:t>
                      </a:r>
                    </a:p>
                  </a:txBody>
                  <a:tcPr/>
                </a:tc>
                <a:tc>
                  <a:txBody>
                    <a:bodyPr/>
                    <a:lstStyle/>
                    <a:p>
                      <a:endParaRPr lang="en-IN" sz="1850">
                        <a:latin typeface="+mj-lt"/>
                      </a:endParaRPr>
                    </a:p>
                  </a:txBody>
                  <a:tcPr/>
                </a:tc>
                <a:tc>
                  <a:txBody>
                    <a:bodyPr/>
                    <a:lstStyle/>
                    <a:p>
                      <a:endParaRPr lang="en-IN" sz="1850">
                        <a:latin typeface="+mj-lt"/>
                      </a:endParaRPr>
                    </a:p>
                  </a:txBody>
                  <a:tcPr/>
                </a:tc>
                <a:tc>
                  <a:txBody>
                    <a:bodyPr/>
                    <a:lstStyle/>
                    <a:p>
                      <a:endParaRPr lang="en-IN" sz="1850">
                        <a:latin typeface="+mj-lt"/>
                      </a:endParaRPr>
                    </a:p>
                  </a:txBody>
                  <a:tcPr/>
                </a:tc>
                <a:tc>
                  <a:txBody>
                    <a:bodyPr/>
                    <a:lstStyle/>
                    <a:p>
                      <a:endParaRPr lang="en-IN" sz="2000">
                        <a:latin typeface="+mj-lt"/>
                      </a:endParaRPr>
                    </a:p>
                  </a:txBody>
                  <a:tcPr/>
                </a:tc>
                <a:extLst>
                  <a:ext uri="{0D108BD9-81ED-4DB2-BD59-A6C34878D82A}">
                    <a16:rowId xmlns:a16="http://schemas.microsoft.com/office/drawing/2014/main" val="10003"/>
                  </a:ext>
                </a:extLst>
              </a:tr>
              <a:tr h="409234">
                <a:tc>
                  <a:txBody>
                    <a:bodyPr/>
                    <a:lstStyle/>
                    <a:p>
                      <a:r>
                        <a:rPr lang="en-IN" sz="1850" dirty="0">
                          <a:latin typeface="+mj-lt"/>
                        </a:rPr>
                        <a:t>(c) Reclaim of rectification of mismatched invoices/debit notes</a:t>
                      </a:r>
                    </a:p>
                  </a:txBody>
                  <a:tcPr/>
                </a:tc>
                <a:tc>
                  <a:txBody>
                    <a:bodyPr/>
                    <a:lstStyle/>
                    <a:p>
                      <a:r>
                        <a:rPr lang="en-IN" sz="1850" dirty="0">
                          <a:latin typeface="+mj-lt"/>
                        </a:rPr>
                        <a:t>Reduce</a:t>
                      </a:r>
                    </a:p>
                  </a:txBody>
                  <a:tcPr/>
                </a:tc>
                <a:tc>
                  <a:txBody>
                    <a:bodyPr/>
                    <a:lstStyle/>
                    <a:p>
                      <a:endParaRPr lang="en-IN" sz="1850" dirty="0">
                        <a:latin typeface="+mj-lt"/>
                      </a:endParaRPr>
                    </a:p>
                  </a:txBody>
                  <a:tcPr/>
                </a:tc>
                <a:tc>
                  <a:txBody>
                    <a:bodyPr/>
                    <a:lstStyle/>
                    <a:p>
                      <a:endParaRPr lang="en-IN" sz="1850">
                        <a:latin typeface="+mj-lt"/>
                      </a:endParaRPr>
                    </a:p>
                  </a:txBody>
                  <a:tcPr/>
                </a:tc>
                <a:tc>
                  <a:txBody>
                    <a:bodyPr/>
                    <a:lstStyle/>
                    <a:p>
                      <a:endParaRPr lang="en-IN" sz="1850">
                        <a:latin typeface="+mj-lt"/>
                      </a:endParaRPr>
                    </a:p>
                  </a:txBody>
                  <a:tcPr/>
                </a:tc>
                <a:tc>
                  <a:txBody>
                    <a:bodyPr/>
                    <a:lstStyle/>
                    <a:p>
                      <a:endParaRPr lang="en-IN" sz="2000">
                        <a:latin typeface="+mj-lt"/>
                      </a:endParaRPr>
                    </a:p>
                  </a:txBody>
                  <a:tcPr/>
                </a:tc>
                <a:extLst>
                  <a:ext uri="{0D108BD9-81ED-4DB2-BD59-A6C34878D82A}">
                    <a16:rowId xmlns:a16="http://schemas.microsoft.com/office/drawing/2014/main" val="10004"/>
                  </a:ext>
                </a:extLst>
              </a:tr>
              <a:tr h="176805">
                <a:tc>
                  <a:txBody>
                    <a:bodyPr/>
                    <a:lstStyle/>
                    <a:p>
                      <a:r>
                        <a:rPr lang="en-IN" sz="1850" dirty="0">
                          <a:latin typeface="+mj-lt"/>
                        </a:rPr>
                        <a:t>(d) Reclaim on rectification of mismatched credit note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50" dirty="0">
                          <a:latin typeface="+mj-lt"/>
                        </a:rPr>
                        <a:t>Reduce</a:t>
                      </a:r>
                    </a:p>
                  </a:txBody>
                  <a:tcPr/>
                </a:tc>
                <a:tc>
                  <a:txBody>
                    <a:bodyPr/>
                    <a:lstStyle/>
                    <a:p>
                      <a:endParaRPr lang="en-IN" sz="1850" dirty="0">
                        <a:latin typeface="+mj-lt"/>
                      </a:endParaRPr>
                    </a:p>
                  </a:txBody>
                  <a:tcPr/>
                </a:tc>
                <a:tc>
                  <a:txBody>
                    <a:bodyPr/>
                    <a:lstStyle/>
                    <a:p>
                      <a:endParaRPr lang="en-IN" sz="1850" dirty="0">
                        <a:latin typeface="+mj-lt"/>
                      </a:endParaRPr>
                    </a:p>
                  </a:txBody>
                  <a:tcPr/>
                </a:tc>
                <a:tc>
                  <a:txBody>
                    <a:bodyPr/>
                    <a:lstStyle/>
                    <a:p>
                      <a:endParaRPr lang="en-IN" sz="1850">
                        <a:latin typeface="+mj-lt"/>
                      </a:endParaRPr>
                    </a:p>
                  </a:txBody>
                  <a:tcPr/>
                </a:tc>
                <a:tc>
                  <a:txBody>
                    <a:bodyPr/>
                    <a:lstStyle/>
                    <a:p>
                      <a:endParaRPr lang="en-IN" sz="2000">
                        <a:latin typeface="+mj-lt"/>
                      </a:endParaRPr>
                    </a:p>
                  </a:txBody>
                  <a:tcPr/>
                </a:tc>
                <a:extLst>
                  <a:ext uri="{0D108BD9-81ED-4DB2-BD59-A6C34878D82A}">
                    <a16:rowId xmlns:a16="http://schemas.microsoft.com/office/drawing/2014/main" val="10005"/>
                  </a:ext>
                </a:extLst>
              </a:tr>
              <a:tr h="389935">
                <a:tc>
                  <a:txBody>
                    <a:bodyPr/>
                    <a:lstStyle/>
                    <a:p>
                      <a:r>
                        <a:rPr lang="en-IN" sz="1850" dirty="0">
                          <a:latin typeface="+mj-lt"/>
                        </a:rPr>
                        <a:t>(e) Negative tax liability from previous tax periods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50" dirty="0">
                          <a:latin typeface="+mj-lt"/>
                        </a:rPr>
                        <a:t>Reduce</a:t>
                      </a:r>
                    </a:p>
                  </a:txBody>
                  <a:tcPr/>
                </a:tc>
                <a:tc>
                  <a:txBody>
                    <a:bodyPr/>
                    <a:lstStyle/>
                    <a:p>
                      <a:endParaRPr lang="en-IN" sz="1850" dirty="0">
                        <a:latin typeface="+mj-lt"/>
                      </a:endParaRPr>
                    </a:p>
                  </a:txBody>
                  <a:tcPr/>
                </a:tc>
                <a:tc>
                  <a:txBody>
                    <a:bodyPr/>
                    <a:lstStyle/>
                    <a:p>
                      <a:endParaRPr lang="en-IN" sz="1850" dirty="0">
                        <a:latin typeface="+mj-lt"/>
                      </a:endParaRPr>
                    </a:p>
                  </a:txBody>
                  <a:tcPr/>
                </a:tc>
                <a:tc>
                  <a:txBody>
                    <a:bodyPr/>
                    <a:lstStyle/>
                    <a:p>
                      <a:endParaRPr lang="en-IN" sz="1850" dirty="0">
                        <a:latin typeface="+mj-lt"/>
                      </a:endParaRPr>
                    </a:p>
                  </a:txBody>
                  <a:tcPr/>
                </a:tc>
                <a:tc>
                  <a:txBody>
                    <a:bodyPr/>
                    <a:lstStyle/>
                    <a:p>
                      <a:endParaRPr lang="en-IN" sz="2000" dirty="0">
                        <a:latin typeface="+mj-lt"/>
                      </a:endParaRPr>
                    </a:p>
                  </a:txBody>
                  <a:tcPr/>
                </a:tc>
                <a:extLst>
                  <a:ext uri="{0D108BD9-81ED-4DB2-BD59-A6C34878D82A}">
                    <a16:rowId xmlns:a16="http://schemas.microsoft.com/office/drawing/2014/main" val="10006"/>
                  </a:ext>
                </a:extLst>
              </a:tr>
              <a:tr h="676811">
                <a:tc>
                  <a:txBody>
                    <a:bodyPr/>
                    <a:lstStyle/>
                    <a:p>
                      <a:r>
                        <a:rPr lang="en-IN" sz="1850" dirty="0">
                          <a:latin typeface="+mj-lt"/>
                        </a:rPr>
                        <a:t>(f) Tax paid on advance in earlier tax periods and adjusted with tax on supplies made in current tax period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50" dirty="0">
                          <a:latin typeface="+mj-lt"/>
                        </a:rPr>
                        <a:t>Reduce</a:t>
                      </a:r>
                    </a:p>
                    <a:p>
                      <a:endParaRPr lang="en-IN" sz="1850" dirty="0">
                        <a:latin typeface="+mj-lt"/>
                      </a:endParaRPr>
                    </a:p>
                  </a:txBody>
                  <a:tcPr/>
                </a:tc>
                <a:tc>
                  <a:txBody>
                    <a:bodyPr/>
                    <a:lstStyle/>
                    <a:p>
                      <a:endParaRPr lang="en-IN" sz="1850">
                        <a:latin typeface="+mj-lt"/>
                      </a:endParaRPr>
                    </a:p>
                  </a:txBody>
                  <a:tcPr/>
                </a:tc>
                <a:tc>
                  <a:txBody>
                    <a:bodyPr/>
                    <a:lstStyle/>
                    <a:p>
                      <a:endParaRPr lang="en-IN" sz="1850" dirty="0">
                        <a:latin typeface="+mj-lt"/>
                      </a:endParaRPr>
                    </a:p>
                  </a:txBody>
                  <a:tcPr/>
                </a:tc>
                <a:tc>
                  <a:txBody>
                    <a:bodyPr/>
                    <a:lstStyle/>
                    <a:p>
                      <a:endParaRPr lang="en-IN" sz="1850" dirty="0">
                        <a:latin typeface="+mj-lt"/>
                      </a:endParaRPr>
                    </a:p>
                  </a:txBody>
                  <a:tcPr/>
                </a:tc>
                <a:tc>
                  <a:txBody>
                    <a:bodyPr/>
                    <a:lstStyle/>
                    <a:p>
                      <a:endParaRPr lang="en-IN" sz="2000" dirty="0">
                        <a:latin typeface="+mj-lt"/>
                      </a:endParaRPr>
                    </a:p>
                  </a:txBody>
                  <a:tcPr/>
                </a:tc>
                <a:extLst>
                  <a:ext uri="{0D108BD9-81ED-4DB2-BD59-A6C34878D82A}">
                    <a16:rowId xmlns:a16="http://schemas.microsoft.com/office/drawing/2014/main" val="10007"/>
                  </a:ext>
                </a:extLst>
              </a:tr>
              <a:tr h="409234">
                <a:tc>
                  <a:txBody>
                    <a:bodyPr/>
                    <a:lstStyle/>
                    <a:p>
                      <a:r>
                        <a:rPr lang="en-IN" sz="1850" dirty="0">
                          <a:latin typeface="+mj-lt"/>
                        </a:rPr>
                        <a:t>(g) Input Tax credit reversal/reclaim </a:t>
                      </a:r>
                    </a:p>
                  </a:txBody>
                  <a:tcPr/>
                </a:tc>
                <a:tc>
                  <a:txBody>
                    <a:bodyPr/>
                    <a:lstStyle/>
                    <a:p>
                      <a:r>
                        <a:rPr lang="en-IN" sz="1850" dirty="0">
                          <a:latin typeface="+mj-lt"/>
                        </a:rPr>
                        <a:t>Add/Reduce </a:t>
                      </a:r>
                    </a:p>
                  </a:txBody>
                  <a:tcPr/>
                </a:tc>
                <a:tc>
                  <a:txBody>
                    <a:bodyPr/>
                    <a:lstStyle/>
                    <a:p>
                      <a:endParaRPr lang="en-IN" sz="1850">
                        <a:latin typeface="+mj-lt"/>
                      </a:endParaRPr>
                    </a:p>
                  </a:txBody>
                  <a:tcPr/>
                </a:tc>
                <a:tc>
                  <a:txBody>
                    <a:bodyPr/>
                    <a:lstStyle/>
                    <a:p>
                      <a:endParaRPr lang="en-IN" sz="1850" dirty="0">
                        <a:latin typeface="+mj-lt"/>
                      </a:endParaRPr>
                    </a:p>
                  </a:txBody>
                  <a:tcPr/>
                </a:tc>
                <a:tc>
                  <a:txBody>
                    <a:bodyPr/>
                    <a:lstStyle/>
                    <a:p>
                      <a:endParaRPr lang="en-IN" sz="1850" dirty="0">
                        <a:latin typeface="+mj-lt"/>
                      </a:endParaRPr>
                    </a:p>
                  </a:txBody>
                  <a:tcPr/>
                </a:tc>
                <a:tc>
                  <a:txBody>
                    <a:bodyPr/>
                    <a:lstStyle/>
                    <a:p>
                      <a:endParaRPr lang="en-IN" sz="2000" dirty="0">
                        <a:latin typeface="+mj-lt"/>
                      </a:endParaRP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18880422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9D921-9C18-40A6-9C9E-A0D5EF3348C0}"/>
              </a:ext>
            </a:extLst>
          </p:cNvPr>
          <p:cNvSpPr>
            <a:spLocks noGrp="1"/>
          </p:cNvSpPr>
          <p:nvPr>
            <p:ph type="title"/>
          </p:nvPr>
        </p:nvSpPr>
        <p:spPr>
          <a:xfrm>
            <a:off x="1002403" y="788050"/>
            <a:ext cx="10515600" cy="1325563"/>
          </a:xfrm>
        </p:spPr>
        <p:txBody>
          <a:bodyPr/>
          <a:lstStyle/>
          <a:p>
            <a:r>
              <a:rPr lang="en-IN" dirty="0"/>
              <a:t>Table 8</a:t>
            </a:r>
          </a:p>
        </p:txBody>
      </p:sp>
      <p:pic>
        <p:nvPicPr>
          <p:cNvPr id="4" name="Content Placeholder 3">
            <a:extLst>
              <a:ext uri="{FF2B5EF4-FFF2-40B4-BE49-F238E27FC236}">
                <a16:creationId xmlns:a16="http://schemas.microsoft.com/office/drawing/2014/main" id="{6C19625A-3829-43EE-AE0F-A57B33075380}"/>
              </a:ext>
            </a:extLst>
          </p:cNvPr>
          <p:cNvPicPr>
            <a:picLocks noChangeAspect="1"/>
          </p:cNvPicPr>
          <p:nvPr/>
        </p:nvPicPr>
        <p:blipFill>
          <a:blip r:embed="rId2"/>
          <a:stretch>
            <a:fillRect/>
          </a:stretch>
        </p:blipFill>
        <p:spPr>
          <a:xfrm>
            <a:off x="1002403" y="2203554"/>
            <a:ext cx="10075327" cy="3642610"/>
          </a:xfrm>
          <a:prstGeom prst="rect">
            <a:avLst/>
          </a:prstGeom>
        </p:spPr>
      </p:pic>
    </p:spTree>
    <p:extLst>
      <p:ext uri="{BB962C8B-B14F-4D97-AF65-F5344CB8AC3E}">
        <p14:creationId xmlns:p14="http://schemas.microsoft.com/office/powerpoint/2010/main" val="387033569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3663"/>
            <a:ext cx="10515600" cy="1325563"/>
          </a:xfrm>
        </p:spPr>
        <p:txBody>
          <a:bodyPr>
            <a:normAutofit/>
          </a:bodyPr>
          <a:lstStyle/>
          <a:p>
            <a:r>
              <a:rPr lang="en-IN" sz="3800" dirty="0"/>
              <a:t>Table 9: Credit of TDS and TCS </a:t>
            </a:r>
          </a:p>
        </p:txBody>
      </p:sp>
      <p:graphicFrame>
        <p:nvGraphicFramePr>
          <p:cNvPr id="4" name="Content Placeholder 3"/>
          <p:cNvGraphicFramePr>
            <a:graphicFrameLocks noGrp="1"/>
          </p:cNvGraphicFramePr>
          <p:nvPr>
            <p:ph idx="1"/>
            <p:extLst/>
          </p:nvPr>
        </p:nvGraphicFramePr>
        <p:xfrm>
          <a:off x="790135" y="2514502"/>
          <a:ext cx="10515600" cy="148336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0000"/>
                    </a:ext>
                  </a:extLst>
                </a:gridCol>
                <a:gridCol w="2628900">
                  <a:extLst>
                    <a:ext uri="{9D8B030D-6E8A-4147-A177-3AD203B41FA5}">
                      <a16:colId xmlns:a16="http://schemas.microsoft.com/office/drawing/2014/main" val="20001"/>
                    </a:ext>
                  </a:extLst>
                </a:gridCol>
                <a:gridCol w="2628900">
                  <a:extLst>
                    <a:ext uri="{9D8B030D-6E8A-4147-A177-3AD203B41FA5}">
                      <a16:colId xmlns:a16="http://schemas.microsoft.com/office/drawing/2014/main" val="20002"/>
                    </a:ext>
                  </a:extLst>
                </a:gridCol>
                <a:gridCol w="2628900">
                  <a:extLst>
                    <a:ext uri="{9D8B030D-6E8A-4147-A177-3AD203B41FA5}">
                      <a16:colId xmlns:a16="http://schemas.microsoft.com/office/drawing/2014/main" val="20003"/>
                    </a:ext>
                  </a:extLst>
                </a:gridCol>
              </a:tblGrid>
              <a:tr h="370840">
                <a:tc>
                  <a:txBody>
                    <a:bodyPr/>
                    <a:lstStyle/>
                    <a:p>
                      <a:endParaRPr lang="en-IN" dirty="0"/>
                    </a:p>
                  </a:txBody>
                  <a:tcPr/>
                </a:tc>
                <a:tc gridSpan="3">
                  <a:txBody>
                    <a:bodyPr/>
                    <a:lstStyle/>
                    <a:p>
                      <a:pPr algn="ctr"/>
                      <a:r>
                        <a:rPr lang="en-IN" dirty="0"/>
                        <a:t>Amount</a:t>
                      </a:r>
                    </a:p>
                  </a:txBody>
                  <a:tcPr/>
                </a:tc>
                <a:tc hMerge="1">
                  <a:txBody>
                    <a:bodyPr/>
                    <a:lstStyle/>
                    <a:p>
                      <a:endParaRPr lang="en-IN" dirty="0"/>
                    </a:p>
                  </a:txBody>
                  <a:tcPr/>
                </a:tc>
                <a:tc hMerge="1">
                  <a:txBody>
                    <a:bodyPr/>
                    <a:lstStyle/>
                    <a:p>
                      <a:endParaRPr lang="en-IN" dirty="0"/>
                    </a:p>
                  </a:txBody>
                  <a:tcPr/>
                </a:tc>
                <a:extLst>
                  <a:ext uri="{0D108BD9-81ED-4DB2-BD59-A6C34878D82A}">
                    <a16:rowId xmlns:a16="http://schemas.microsoft.com/office/drawing/2014/main" val="10000"/>
                  </a:ext>
                </a:extLst>
              </a:tr>
              <a:tr h="370840">
                <a:tc>
                  <a:txBody>
                    <a:bodyPr/>
                    <a:lstStyle/>
                    <a:p>
                      <a:endParaRPr lang="en-IN"/>
                    </a:p>
                  </a:txBody>
                  <a:tcPr/>
                </a:tc>
                <a:tc>
                  <a:txBody>
                    <a:bodyPr/>
                    <a:lstStyle/>
                    <a:p>
                      <a:pPr algn="ctr"/>
                      <a:r>
                        <a:rPr lang="en-IN" dirty="0"/>
                        <a:t>IGST</a:t>
                      </a:r>
                    </a:p>
                  </a:txBody>
                  <a:tcPr/>
                </a:tc>
                <a:tc>
                  <a:txBody>
                    <a:bodyPr/>
                    <a:lstStyle/>
                    <a:p>
                      <a:pPr algn="ctr"/>
                      <a:r>
                        <a:rPr lang="en-IN" dirty="0"/>
                        <a:t>CGST</a:t>
                      </a:r>
                    </a:p>
                  </a:txBody>
                  <a:tcPr/>
                </a:tc>
                <a:tc>
                  <a:txBody>
                    <a:bodyPr/>
                    <a:lstStyle/>
                    <a:p>
                      <a:pPr algn="ctr"/>
                      <a:r>
                        <a:rPr lang="en-IN" dirty="0"/>
                        <a:t>SGST/UTGST</a:t>
                      </a:r>
                    </a:p>
                  </a:txBody>
                  <a:tcPr/>
                </a:tc>
                <a:extLst>
                  <a:ext uri="{0D108BD9-81ED-4DB2-BD59-A6C34878D82A}">
                    <a16:rowId xmlns:a16="http://schemas.microsoft.com/office/drawing/2014/main" val="10001"/>
                  </a:ext>
                </a:extLst>
              </a:tr>
              <a:tr h="370840">
                <a:tc>
                  <a:txBody>
                    <a:bodyPr/>
                    <a:lstStyle/>
                    <a:p>
                      <a:r>
                        <a:rPr lang="en-IN" dirty="0"/>
                        <a:t>(a) TDS</a:t>
                      </a:r>
                    </a:p>
                  </a:txBody>
                  <a:tcPr/>
                </a:tc>
                <a:tc>
                  <a:txBody>
                    <a:bodyPr/>
                    <a:lstStyle/>
                    <a:p>
                      <a:endParaRPr lang="en-IN"/>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10002"/>
                  </a:ext>
                </a:extLst>
              </a:tr>
              <a:tr h="370840">
                <a:tc>
                  <a:txBody>
                    <a:bodyPr/>
                    <a:lstStyle/>
                    <a:p>
                      <a:r>
                        <a:rPr lang="en-IN" dirty="0"/>
                        <a:t>(b) TCS</a:t>
                      </a:r>
                    </a:p>
                  </a:txBody>
                  <a:tcPr/>
                </a:tc>
                <a:tc>
                  <a:txBody>
                    <a:bodyPr/>
                    <a:lstStyle/>
                    <a:p>
                      <a:endParaRPr lang="en-IN"/>
                    </a:p>
                  </a:txBody>
                  <a:tcPr/>
                </a:tc>
                <a:tc>
                  <a:txBody>
                    <a:bodyPr/>
                    <a:lstStyle/>
                    <a:p>
                      <a:endParaRPr lang="en-IN"/>
                    </a:p>
                  </a:txBody>
                  <a:tcPr/>
                </a:tc>
                <a:tc>
                  <a:txBody>
                    <a:bodyPr/>
                    <a:lstStyle/>
                    <a:p>
                      <a:endParaRPr lang="en-IN"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22242446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289" y="308242"/>
            <a:ext cx="10515600" cy="1325563"/>
          </a:xfrm>
        </p:spPr>
        <p:txBody>
          <a:bodyPr>
            <a:normAutofit/>
          </a:bodyPr>
          <a:lstStyle/>
          <a:p>
            <a:r>
              <a:rPr lang="en-US" sz="4000" dirty="0"/>
              <a:t>Table 10 :</a:t>
            </a:r>
            <a:r>
              <a:rPr lang="en-IN" sz="4000" dirty="0"/>
              <a:t> Interest liability (Interest as on ..........) </a:t>
            </a:r>
          </a:p>
        </p:txBody>
      </p:sp>
      <p:graphicFrame>
        <p:nvGraphicFramePr>
          <p:cNvPr id="5" name="Content Placeholder 4"/>
          <p:cNvGraphicFramePr>
            <a:graphicFrameLocks noGrp="1"/>
          </p:cNvGraphicFramePr>
          <p:nvPr>
            <p:ph idx="1"/>
            <p:extLst/>
          </p:nvPr>
        </p:nvGraphicFramePr>
        <p:xfrm>
          <a:off x="233289" y="1633805"/>
          <a:ext cx="11780521" cy="3840480"/>
        </p:xfrm>
        <a:graphic>
          <a:graphicData uri="http://schemas.openxmlformats.org/drawingml/2006/table">
            <a:tbl>
              <a:tblPr firstRow="1" bandRow="1">
                <a:tableStyleId>{5C22544A-7EE6-4342-B048-85BDC9FD1C3A}</a:tableStyleId>
              </a:tblPr>
              <a:tblGrid>
                <a:gridCol w="1594681">
                  <a:extLst>
                    <a:ext uri="{9D8B030D-6E8A-4147-A177-3AD203B41FA5}">
                      <a16:colId xmlns:a16="http://schemas.microsoft.com/office/drawing/2014/main" val="20000"/>
                    </a:ext>
                  </a:extLst>
                </a:gridCol>
                <a:gridCol w="1221151">
                  <a:extLst>
                    <a:ext uri="{9D8B030D-6E8A-4147-A177-3AD203B41FA5}">
                      <a16:colId xmlns:a16="http://schemas.microsoft.com/office/drawing/2014/main" val="20001"/>
                    </a:ext>
                  </a:extLst>
                </a:gridCol>
                <a:gridCol w="1407916">
                  <a:extLst>
                    <a:ext uri="{9D8B030D-6E8A-4147-A177-3AD203B41FA5}">
                      <a16:colId xmlns:a16="http://schemas.microsoft.com/office/drawing/2014/main" val="20002"/>
                    </a:ext>
                  </a:extLst>
                </a:gridCol>
                <a:gridCol w="1012039">
                  <a:extLst>
                    <a:ext uri="{9D8B030D-6E8A-4147-A177-3AD203B41FA5}">
                      <a16:colId xmlns:a16="http://schemas.microsoft.com/office/drawing/2014/main" val="20003"/>
                    </a:ext>
                  </a:extLst>
                </a:gridCol>
                <a:gridCol w="1660129">
                  <a:extLst>
                    <a:ext uri="{9D8B030D-6E8A-4147-A177-3AD203B41FA5}">
                      <a16:colId xmlns:a16="http://schemas.microsoft.com/office/drawing/2014/main" val="20004"/>
                    </a:ext>
                  </a:extLst>
                </a:gridCol>
                <a:gridCol w="1206785">
                  <a:extLst>
                    <a:ext uri="{9D8B030D-6E8A-4147-A177-3AD203B41FA5}">
                      <a16:colId xmlns:a16="http://schemas.microsoft.com/office/drawing/2014/main" val="20005"/>
                    </a:ext>
                  </a:extLst>
                </a:gridCol>
                <a:gridCol w="1307351">
                  <a:extLst>
                    <a:ext uri="{9D8B030D-6E8A-4147-A177-3AD203B41FA5}">
                      <a16:colId xmlns:a16="http://schemas.microsoft.com/office/drawing/2014/main" val="20006"/>
                    </a:ext>
                  </a:extLst>
                </a:gridCol>
                <a:gridCol w="1163685">
                  <a:extLst>
                    <a:ext uri="{9D8B030D-6E8A-4147-A177-3AD203B41FA5}">
                      <a16:colId xmlns:a16="http://schemas.microsoft.com/office/drawing/2014/main" val="20007"/>
                    </a:ext>
                  </a:extLst>
                </a:gridCol>
                <a:gridCol w="1206784">
                  <a:extLst>
                    <a:ext uri="{9D8B030D-6E8A-4147-A177-3AD203B41FA5}">
                      <a16:colId xmlns:a16="http://schemas.microsoft.com/office/drawing/2014/main" val="20008"/>
                    </a:ext>
                  </a:extLst>
                </a:gridCol>
              </a:tblGrid>
              <a:tr h="370840">
                <a:tc>
                  <a:txBody>
                    <a:bodyPr/>
                    <a:lstStyle/>
                    <a:p>
                      <a:r>
                        <a:rPr lang="en-IN" sz="1850" dirty="0"/>
                        <a:t>On account of </a:t>
                      </a:r>
                    </a:p>
                  </a:txBody>
                  <a:tcPr/>
                </a:tc>
                <a:tc>
                  <a:txBody>
                    <a:bodyPr/>
                    <a:lstStyle/>
                    <a:p>
                      <a:r>
                        <a:rPr lang="en-IN" sz="1850" dirty="0"/>
                        <a:t>Output liability on mismatch </a:t>
                      </a:r>
                    </a:p>
                    <a:p>
                      <a:endParaRPr lang="en-IN" sz="1850" dirty="0"/>
                    </a:p>
                  </a:txBody>
                  <a:tcPr/>
                </a:tc>
                <a:tc>
                  <a:txBody>
                    <a:bodyPr/>
                    <a:lstStyle/>
                    <a:p>
                      <a:r>
                        <a:rPr lang="en-IN" sz="1850" dirty="0"/>
                        <a:t>ITC claimed on mismatched invoice </a:t>
                      </a:r>
                    </a:p>
                  </a:txBody>
                  <a:tcPr/>
                </a:tc>
                <a:tc>
                  <a:txBody>
                    <a:bodyPr/>
                    <a:lstStyle/>
                    <a:p>
                      <a:r>
                        <a:rPr lang="en-IN" sz="1850" dirty="0"/>
                        <a:t>On account of other ITC reversal </a:t>
                      </a:r>
                    </a:p>
                  </a:txBody>
                  <a:tcPr/>
                </a:tc>
                <a:tc>
                  <a:txBody>
                    <a:bodyPr/>
                    <a:lstStyle/>
                    <a:p>
                      <a:r>
                        <a:rPr lang="en-IN" sz="1850" dirty="0"/>
                        <a:t>Undue excess claims or excess reduction [refer sec 50(3)] </a:t>
                      </a:r>
                    </a:p>
                  </a:txBody>
                  <a:tcPr/>
                </a:tc>
                <a:tc>
                  <a:txBody>
                    <a:bodyPr/>
                    <a:lstStyle/>
                    <a:p>
                      <a:r>
                        <a:rPr lang="en-IN" sz="1850" dirty="0"/>
                        <a:t>Credit of interest on rectification of mismatch </a:t>
                      </a:r>
                    </a:p>
                  </a:txBody>
                  <a:tcPr/>
                </a:tc>
                <a:tc>
                  <a:txBody>
                    <a:bodyPr/>
                    <a:lstStyle/>
                    <a:p>
                      <a:r>
                        <a:rPr lang="en-IN" sz="1850" dirty="0"/>
                        <a:t>Interest liability carry forward </a:t>
                      </a:r>
                    </a:p>
                    <a:p>
                      <a:endParaRPr lang="en-IN" sz="1850" dirty="0"/>
                    </a:p>
                  </a:txBody>
                  <a:tcPr/>
                </a:tc>
                <a:tc>
                  <a:txBody>
                    <a:bodyPr/>
                    <a:lstStyle/>
                    <a:p>
                      <a:r>
                        <a:rPr lang="en-IN" sz="1850" dirty="0"/>
                        <a:t>Delay in payment of tax </a:t>
                      </a:r>
                    </a:p>
                  </a:txBody>
                  <a:tcPr/>
                </a:tc>
                <a:tc>
                  <a:txBody>
                    <a:bodyPr/>
                    <a:lstStyle/>
                    <a:p>
                      <a:r>
                        <a:rPr lang="en-IN" sz="1850" dirty="0"/>
                        <a:t>Total interest liability </a:t>
                      </a:r>
                    </a:p>
                  </a:txBody>
                  <a:tcPr/>
                </a:tc>
                <a:extLst>
                  <a:ext uri="{0D108BD9-81ED-4DB2-BD59-A6C34878D82A}">
                    <a16:rowId xmlns:a16="http://schemas.microsoft.com/office/drawing/2014/main" val="10000"/>
                  </a:ext>
                </a:extLst>
              </a:tr>
              <a:tr h="370840">
                <a:tc>
                  <a:txBody>
                    <a:bodyPr/>
                    <a:lstStyle/>
                    <a:p>
                      <a:r>
                        <a:rPr lang="en-IN" sz="1850" dirty="0"/>
                        <a:t>(a) Integrated Tax </a:t>
                      </a:r>
                    </a:p>
                  </a:txBody>
                  <a:tcPr/>
                </a:tc>
                <a:tc>
                  <a:txBody>
                    <a:bodyPr/>
                    <a:lstStyle/>
                    <a:p>
                      <a:endParaRPr lang="en-IN" sz="1850" dirty="0"/>
                    </a:p>
                  </a:txBody>
                  <a:tcPr/>
                </a:tc>
                <a:tc>
                  <a:txBody>
                    <a:bodyPr/>
                    <a:lstStyle/>
                    <a:p>
                      <a:endParaRPr lang="en-IN" sz="1850"/>
                    </a:p>
                  </a:txBody>
                  <a:tcPr/>
                </a:tc>
                <a:tc>
                  <a:txBody>
                    <a:bodyPr/>
                    <a:lstStyle/>
                    <a:p>
                      <a:endParaRPr lang="en-IN" sz="1850"/>
                    </a:p>
                  </a:txBody>
                  <a:tcPr/>
                </a:tc>
                <a:tc>
                  <a:txBody>
                    <a:bodyPr/>
                    <a:lstStyle/>
                    <a:p>
                      <a:endParaRPr lang="en-IN" sz="1850" dirty="0"/>
                    </a:p>
                  </a:txBody>
                  <a:tcPr/>
                </a:tc>
                <a:tc>
                  <a:txBody>
                    <a:bodyPr/>
                    <a:lstStyle/>
                    <a:p>
                      <a:endParaRPr lang="en-IN" sz="1850" dirty="0"/>
                    </a:p>
                  </a:txBody>
                  <a:tcPr/>
                </a:tc>
                <a:tc>
                  <a:txBody>
                    <a:bodyPr/>
                    <a:lstStyle/>
                    <a:p>
                      <a:endParaRPr lang="en-IN" sz="1850" dirty="0"/>
                    </a:p>
                  </a:txBody>
                  <a:tcPr/>
                </a:tc>
                <a:tc>
                  <a:txBody>
                    <a:bodyPr/>
                    <a:lstStyle/>
                    <a:p>
                      <a:endParaRPr lang="en-IN" sz="1850"/>
                    </a:p>
                  </a:txBody>
                  <a:tcPr/>
                </a:tc>
                <a:tc>
                  <a:txBody>
                    <a:bodyPr/>
                    <a:lstStyle/>
                    <a:p>
                      <a:endParaRPr lang="en-IN" sz="1850"/>
                    </a:p>
                  </a:txBody>
                  <a:tcPr/>
                </a:tc>
                <a:extLst>
                  <a:ext uri="{0D108BD9-81ED-4DB2-BD59-A6C34878D82A}">
                    <a16:rowId xmlns:a16="http://schemas.microsoft.com/office/drawing/2014/main" val="10001"/>
                  </a:ext>
                </a:extLst>
              </a:tr>
              <a:tr h="370840">
                <a:tc>
                  <a:txBody>
                    <a:bodyPr/>
                    <a:lstStyle/>
                    <a:p>
                      <a:r>
                        <a:rPr lang="en-IN" sz="1850" dirty="0"/>
                        <a:t>(b) Central Tax </a:t>
                      </a:r>
                    </a:p>
                  </a:txBody>
                  <a:tcPr/>
                </a:tc>
                <a:tc>
                  <a:txBody>
                    <a:bodyPr/>
                    <a:lstStyle/>
                    <a:p>
                      <a:endParaRPr lang="en-IN" sz="1850"/>
                    </a:p>
                  </a:txBody>
                  <a:tcPr/>
                </a:tc>
                <a:tc>
                  <a:txBody>
                    <a:bodyPr/>
                    <a:lstStyle/>
                    <a:p>
                      <a:endParaRPr lang="en-IN" sz="1850"/>
                    </a:p>
                  </a:txBody>
                  <a:tcPr/>
                </a:tc>
                <a:tc>
                  <a:txBody>
                    <a:bodyPr/>
                    <a:lstStyle/>
                    <a:p>
                      <a:endParaRPr lang="en-IN" sz="1850"/>
                    </a:p>
                  </a:txBody>
                  <a:tcPr/>
                </a:tc>
                <a:tc>
                  <a:txBody>
                    <a:bodyPr/>
                    <a:lstStyle/>
                    <a:p>
                      <a:endParaRPr lang="en-IN" sz="1850"/>
                    </a:p>
                  </a:txBody>
                  <a:tcPr/>
                </a:tc>
                <a:tc>
                  <a:txBody>
                    <a:bodyPr/>
                    <a:lstStyle/>
                    <a:p>
                      <a:endParaRPr lang="en-IN" sz="1850"/>
                    </a:p>
                  </a:txBody>
                  <a:tcPr/>
                </a:tc>
                <a:tc>
                  <a:txBody>
                    <a:bodyPr/>
                    <a:lstStyle/>
                    <a:p>
                      <a:endParaRPr lang="en-IN" sz="1850" dirty="0"/>
                    </a:p>
                  </a:txBody>
                  <a:tcPr/>
                </a:tc>
                <a:tc>
                  <a:txBody>
                    <a:bodyPr/>
                    <a:lstStyle/>
                    <a:p>
                      <a:endParaRPr lang="en-IN" sz="1850"/>
                    </a:p>
                  </a:txBody>
                  <a:tcPr/>
                </a:tc>
                <a:tc>
                  <a:txBody>
                    <a:bodyPr/>
                    <a:lstStyle/>
                    <a:p>
                      <a:endParaRPr lang="en-IN" sz="1850"/>
                    </a:p>
                  </a:txBody>
                  <a:tcPr/>
                </a:tc>
                <a:extLst>
                  <a:ext uri="{0D108BD9-81ED-4DB2-BD59-A6C34878D82A}">
                    <a16:rowId xmlns:a16="http://schemas.microsoft.com/office/drawing/2014/main" val="10002"/>
                  </a:ext>
                </a:extLst>
              </a:tr>
              <a:tr h="370840">
                <a:tc>
                  <a:txBody>
                    <a:bodyPr/>
                    <a:lstStyle/>
                    <a:p>
                      <a:r>
                        <a:rPr lang="en-IN" sz="1850" dirty="0"/>
                        <a:t>(c) State/UT Tax</a:t>
                      </a:r>
                    </a:p>
                  </a:txBody>
                  <a:tcPr/>
                </a:tc>
                <a:tc>
                  <a:txBody>
                    <a:bodyPr/>
                    <a:lstStyle/>
                    <a:p>
                      <a:endParaRPr lang="en-IN" sz="1850"/>
                    </a:p>
                  </a:txBody>
                  <a:tcPr/>
                </a:tc>
                <a:tc>
                  <a:txBody>
                    <a:bodyPr/>
                    <a:lstStyle/>
                    <a:p>
                      <a:endParaRPr lang="en-IN" sz="1850"/>
                    </a:p>
                  </a:txBody>
                  <a:tcPr/>
                </a:tc>
                <a:tc>
                  <a:txBody>
                    <a:bodyPr/>
                    <a:lstStyle/>
                    <a:p>
                      <a:endParaRPr lang="en-IN" sz="1850"/>
                    </a:p>
                  </a:txBody>
                  <a:tcPr/>
                </a:tc>
                <a:tc>
                  <a:txBody>
                    <a:bodyPr/>
                    <a:lstStyle/>
                    <a:p>
                      <a:endParaRPr lang="en-IN" sz="1850"/>
                    </a:p>
                  </a:txBody>
                  <a:tcPr/>
                </a:tc>
                <a:tc>
                  <a:txBody>
                    <a:bodyPr/>
                    <a:lstStyle/>
                    <a:p>
                      <a:endParaRPr lang="en-IN" sz="1850"/>
                    </a:p>
                  </a:txBody>
                  <a:tcPr/>
                </a:tc>
                <a:tc>
                  <a:txBody>
                    <a:bodyPr/>
                    <a:lstStyle/>
                    <a:p>
                      <a:endParaRPr lang="en-IN" sz="1850" dirty="0"/>
                    </a:p>
                  </a:txBody>
                  <a:tcPr/>
                </a:tc>
                <a:tc>
                  <a:txBody>
                    <a:bodyPr/>
                    <a:lstStyle/>
                    <a:p>
                      <a:endParaRPr lang="en-IN" sz="1850"/>
                    </a:p>
                  </a:txBody>
                  <a:tcPr/>
                </a:tc>
                <a:tc>
                  <a:txBody>
                    <a:bodyPr/>
                    <a:lstStyle/>
                    <a:p>
                      <a:endParaRPr lang="en-IN" sz="1850"/>
                    </a:p>
                  </a:txBody>
                  <a:tcPr/>
                </a:tc>
                <a:extLst>
                  <a:ext uri="{0D108BD9-81ED-4DB2-BD59-A6C34878D82A}">
                    <a16:rowId xmlns:a16="http://schemas.microsoft.com/office/drawing/2014/main" val="10003"/>
                  </a:ext>
                </a:extLst>
              </a:tr>
              <a:tr h="370840">
                <a:tc>
                  <a:txBody>
                    <a:bodyPr/>
                    <a:lstStyle/>
                    <a:p>
                      <a:r>
                        <a:rPr lang="en-IN" sz="1850" dirty="0"/>
                        <a:t>(d) Cess </a:t>
                      </a:r>
                    </a:p>
                  </a:txBody>
                  <a:tcPr/>
                </a:tc>
                <a:tc>
                  <a:txBody>
                    <a:bodyPr/>
                    <a:lstStyle/>
                    <a:p>
                      <a:endParaRPr lang="en-IN" sz="1850"/>
                    </a:p>
                  </a:txBody>
                  <a:tcPr/>
                </a:tc>
                <a:tc>
                  <a:txBody>
                    <a:bodyPr/>
                    <a:lstStyle/>
                    <a:p>
                      <a:endParaRPr lang="en-IN" sz="1850"/>
                    </a:p>
                  </a:txBody>
                  <a:tcPr/>
                </a:tc>
                <a:tc>
                  <a:txBody>
                    <a:bodyPr/>
                    <a:lstStyle/>
                    <a:p>
                      <a:endParaRPr lang="en-IN" sz="1850"/>
                    </a:p>
                  </a:txBody>
                  <a:tcPr/>
                </a:tc>
                <a:tc>
                  <a:txBody>
                    <a:bodyPr/>
                    <a:lstStyle/>
                    <a:p>
                      <a:endParaRPr lang="en-IN" sz="1850"/>
                    </a:p>
                  </a:txBody>
                  <a:tcPr/>
                </a:tc>
                <a:tc>
                  <a:txBody>
                    <a:bodyPr/>
                    <a:lstStyle/>
                    <a:p>
                      <a:endParaRPr lang="en-IN" sz="1850"/>
                    </a:p>
                  </a:txBody>
                  <a:tcPr/>
                </a:tc>
                <a:tc>
                  <a:txBody>
                    <a:bodyPr/>
                    <a:lstStyle/>
                    <a:p>
                      <a:endParaRPr lang="en-IN" sz="1850"/>
                    </a:p>
                  </a:txBody>
                  <a:tcPr/>
                </a:tc>
                <a:tc>
                  <a:txBody>
                    <a:bodyPr/>
                    <a:lstStyle/>
                    <a:p>
                      <a:endParaRPr lang="en-IN" sz="1850" dirty="0"/>
                    </a:p>
                  </a:txBody>
                  <a:tcPr/>
                </a:tc>
                <a:tc>
                  <a:txBody>
                    <a:bodyPr/>
                    <a:lstStyle/>
                    <a:p>
                      <a:endParaRPr lang="en-IN" sz="185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8284754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3661"/>
            <a:ext cx="10642210" cy="1325563"/>
          </a:xfrm>
        </p:spPr>
        <p:txBody>
          <a:bodyPr>
            <a:normAutofit/>
          </a:bodyPr>
          <a:lstStyle/>
          <a:p>
            <a:r>
              <a:rPr lang="en-IN" sz="3800" dirty="0"/>
              <a:t>Table 11: Late Fee</a:t>
            </a:r>
          </a:p>
        </p:txBody>
      </p:sp>
      <p:sp>
        <p:nvSpPr>
          <p:cNvPr id="3" name="Content Placeholder 2"/>
          <p:cNvSpPr>
            <a:spLocks noGrp="1"/>
          </p:cNvSpPr>
          <p:nvPr>
            <p:ph idx="1"/>
          </p:nvPr>
        </p:nvSpPr>
        <p:spPr>
          <a:xfrm>
            <a:off x="838200" y="1929224"/>
            <a:ext cx="10515600" cy="5038987"/>
          </a:xfrm>
        </p:spPr>
        <p:txBody>
          <a:bodyPr>
            <a:normAutofit/>
          </a:bodyPr>
          <a:lstStyle/>
          <a:p>
            <a:pPr marL="457200" lvl="1" indent="0">
              <a:buNone/>
            </a:pPr>
            <a:r>
              <a:rPr lang="en-IN" dirty="0"/>
              <a:t>On Account of :</a:t>
            </a:r>
          </a:p>
          <a:p>
            <a:pPr marL="1082675" lvl="1"/>
            <a:r>
              <a:rPr lang="en-IN" dirty="0"/>
              <a:t>Central Tax</a:t>
            </a:r>
          </a:p>
          <a:p>
            <a:pPr marL="1082675" lvl="1"/>
            <a:r>
              <a:rPr lang="en-IN" dirty="0"/>
              <a:t>State/UT Tax</a:t>
            </a:r>
          </a:p>
        </p:txBody>
      </p:sp>
      <p:pic>
        <p:nvPicPr>
          <p:cNvPr id="4" name="Content Placeholder 3">
            <a:extLst>
              <a:ext uri="{FF2B5EF4-FFF2-40B4-BE49-F238E27FC236}">
                <a16:creationId xmlns:a16="http://schemas.microsoft.com/office/drawing/2014/main" id="{DCE2E487-7BAC-48D0-A97A-90660295BBFF}"/>
              </a:ext>
            </a:extLst>
          </p:cNvPr>
          <p:cNvPicPr>
            <a:picLocks noChangeAspect="1"/>
          </p:cNvPicPr>
          <p:nvPr/>
        </p:nvPicPr>
        <p:blipFill>
          <a:blip r:embed="rId3"/>
          <a:stretch>
            <a:fillRect/>
          </a:stretch>
        </p:blipFill>
        <p:spPr>
          <a:xfrm>
            <a:off x="1147996" y="3717561"/>
            <a:ext cx="9659911" cy="1813810"/>
          </a:xfrm>
          <a:prstGeom prst="rect">
            <a:avLst/>
          </a:prstGeom>
        </p:spPr>
      </p:pic>
    </p:spTree>
    <p:extLst>
      <p:ext uri="{BB962C8B-B14F-4D97-AF65-F5344CB8AC3E}">
        <p14:creationId xmlns:p14="http://schemas.microsoft.com/office/powerpoint/2010/main" val="25687387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4F43A-B138-4FB5-BC7E-81D51E37FE76}"/>
              </a:ext>
            </a:extLst>
          </p:cNvPr>
          <p:cNvSpPr>
            <a:spLocks noGrp="1"/>
          </p:cNvSpPr>
          <p:nvPr>
            <p:ph type="title"/>
          </p:nvPr>
        </p:nvSpPr>
        <p:spPr>
          <a:xfrm>
            <a:off x="871535" y="637927"/>
            <a:ext cx="10515600" cy="1325563"/>
          </a:xfrm>
        </p:spPr>
        <p:txBody>
          <a:bodyPr/>
          <a:lstStyle/>
          <a:p>
            <a:r>
              <a:rPr lang="en-IN" dirty="0"/>
              <a:t>Table 12</a:t>
            </a:r>
          </a:p>
        </p:txBody>
      </p:sp>
      <p:pic>
        <p:nvPicPr>
          <p:cNvPr id="4" name="Content Placeholder 3">
            <a:extLst>
              <a:ext uri="{FF2B5EF4-FFF2-40B4-BE49-F238E27FC236}">
                <a16:creationId xmlns:a16="http://schemas.microsoft.com/office/drawing/2014/main" id="{C2B53D8A-13F9-45D7-B6C2-C5C0E179D59B}"/>
              </a:ext>
            </a:extLst>
          </p:cNvPr>
          <p:cNvPicPr>
            <a:picLocks noChangeAspect="1"/>
          </p:cNvPicPr>
          <p:nvPr/>
        </p:nvPicPr>
        <p:blipFill>
          <a:blip r:embed="rId2"/>
          <a:stretch>
            <a:fillRect/>
          </a:stretch>
        </p:blipFill>
        <p:spPr>
          <a:xfrm>
            <a:off x="1210505" y="2563320"/>
            <a:ext cx="9837660" cy="3237874"/>
          </a:xfrm>
          <a:prstGeom prst="rect">
            <a:avLst/>
          </a:prstGeom>
        </p:spPr>
      </p:pic>
    </p:spTree>
    <p:extLst>
      <p:ext uri="{BB962C8B-B14F-4D97-AF65-F5344CB8AC3E}">
        <p14:creationId xmlns:p14="http://schemas.microsoft.com/office/powerpoint/2010/main" val="3126788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14</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graphicFrame>
        <p:nvGraphicFramePr>
          <p:cNvPr id="6" name="Diagram 5">
            <a:extLst>
              <a:ext uri="{FF2B5EF4-FFF2-40B4-BE49-F238E27FC236}">
                <a16:creationId xmlns:a16="http://schemas.microsoft.com/office/drawing/2014/main" id="{388EB72F-7604-4E1B-8DFE-E4510A670F17}"/>
              </a:ext>
            </a:extLst>
          </p:cNvPr>
          <p:cNvGraphicFramePr/>
          <p:nvPr>
            <p:extLst>
              <p:ext uri="{D42A27DB-BD31-4B8C-83A1-F6EECF244321}">
                <p14:modId xmlns:p14="http://schemas.microsoft.com/office/powerpoint/2010/main" val="3869568269"/>
              </p:ext>
            </p:extLst>
          </p:nvPr>
        </p:nvGraphicFramePr>
        <p:xfrm>
          <a:off x="138545" y="861766"/>
          <a:ext cx="11776364" cy="28928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61CD2E63-80EB-4F6F-96E4-87DBF091A0E6}"/>
              </a:ext>
            </a:extLst>
          </p:cNvPr>
          <p:cNvGraphicFramePr/>
          <p:nvPr>
            <p:extLst>
              <p:ext uri="{D42A27DB-BD31-4B8C-83A1-F6EECF244321}">
                <p14:modId xmlns:p14="http://schemas.microsoft.com/office/powerpoint/2010/main" val="4022520592"/>
              </p:ext>
            </p:extLst>
          </p:nvPr>
        </p:nvGraphicFramePr>
        <p:xfrm>
          <a:off x="207818" y="3962400"/>
          <a:ext cx="11776364" cy="23939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896050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5013C8D7-EF57-47E6-A069-C9ED8C6B8B09}"/>
                                            </p:graphicEl>
                                          </p:spTgt>
                                        </p:tgtEl>
                                        <p:attrNameLst>
                                          <p:attrName>style.visibility</p:attrName>
                                        </p:attrNameLst>
                                      </p:cBhvr>
                                      <p:to>
                                        <p:strVal val="visible"/>
                                      </p:to>
                                    </p:set>
                                    <p:animEffect transition="in" filter="fade">
                                      <p:cBhvr>
                                        <p:cTn id="12" dur="500"/>
                                        <p:tgtEl>
                                          <p:spTgt spid="6">
                                            <p:graphicEl>
                                              <a:dgm id="{5013C8D7-EF57-47E6-A069-C9ED8C6B8B09}"/>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graphicEl>
                                              <a:dgm id="{C4446748-1E05-4A96-8A4D-57E31EDD7A84}"/>
                                            </p:graphicEl>
                                          </p:spTgt>
                                        </p:tgtEl>
                                        <p:attrNameLst>
                                          <p:attrName>style.visibility</p:attrName>
                                        </p:attrNameLst>
                                      </p:cBhvr>
                                      <p:to>
                                        <p:strVal val="visible"/>
                                      </p:to>
                                    </p:set>
                                    <p:animEffect transition="in" filter="fade">
                                      <p:cBhvr>
                                        <p:cTn id="15" dur="500"/>
                                        <p:tgtEl>
                                          <p:spTgt spid="6">
                                            <p:graphicEl>
                                              <a:dgm id="{C4446748-1E05-4A96-8A4D-57E31EDD7A84}"/>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graphicEl>
                                              <a:dgm id="{9FF496ED-73A6-484C-9DB7-FA70FB4F5D18}"/>
                                            </p:graphicEl>
                                          </p:spTgt>
                                        </p:tgtEl>
                                        <p:attrNameLst>
                                          <p:attrName>style.visibility</p:attrName>
                                        </p:attrNameLst>
                                      </p:cBhvr>
                                      <p:to>
                                        <p:strVal val="visible"/>
                                      </p:to>
                                    </p:set>
                                    <p:animEffect transition="in" filter="fade">
                                      <p:cBhvr>
                                        <p:cTn id="20" dur="500"/>
                                        <p:tgtEl>
                                          <p:spTgt spid="6">
                                            <p:graphicEl>
                                              <a:dgm id="{9FF496ED-73A6-484C-9DB7-FA70FB4F5D18}"/>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graphicEl>
                                              <a:dgm id="{9C048A12-7790-46BB-A4DB-5808A3529248}"/>
                                            </p:graphicEl>
                                          </p:spTgt>
                                        </p:tgtEl>
                                        <p:attrNameLst>
                                          <p:attrName>style.visibility</p:attrName>
                                        </p:attrNameLst>
                                      </p:cBhvr>
                                      <p:to>
                                        <p:strVal val="visible"/>
                                      </p:to>
                                    </p:set>
                                    <p:animEffect transition="in" filter="fade">
                                      <p:cBhvr>
                                        <p:cTn id="23" dur="500"/>
                                        <p:tgtEl>
                                          <p:spTgt spid="6">
                                            <p:graphicEl>
                                              <a:dgm id="{9C048A12-7790-46BB-A4DB-5808A3529248}"/>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graphicEl>
                                              <a:dgm id="{DC732290-8CD9-479A-B6C4-5F83C8730895}"/>
                                            </p:graphicEl>
                                          </p:spTgt>
                                        </p:tgtEl>
                                        <p:attrNameLst>
                                          <p:attrName>style.visibility</p:attrName>
                                        </p:attrNameLst>
                                      </p:cBhvr>
                                      <p:to>
                                        <p:strVal val="visible"/>
                                      </p:to>
                                    </p:set>
                                    <p:animEffect transition="in" filter="fade">
                                      <p:cBhvr>
                                        <p:cTn id="28" dur="500"/>
                                        <p:tgtEl>
                                          <p:spTgt spid="6">
                                            <p:graphicEl>
                                              <a:dgm id="{DC732290-8CD9-479A-B6C4-5F83C8730895}"/>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graphicEl>
                                              <a:dgm id="{32C73DAE-97EB-4023-80EE-9F65A086FBF8}"/>
                                            </p:graphicEl>
                                          </p:spTgt>
                                        </p:tgtEl>
                                        <p:attrNameLst>
                                          <p:attrName>style.visibility</p:attrName>
                                        </p:attrNameLst>
                                      </p:cBhvr>
                                      <p:to>
                                        <p:strVal val="visible"/>
                                      </p:to>
                                    </p:set>
                                    <p:animEffect transition="in" filter="fade">
                                      <p:cBhvr>
                                        <p:cTn id="31" dur="500"/>
                                        <p:tgtEl>
                                          <p:spTgt spid="6">
                                            <p:graphicEl>
                                              <a:dgm id="{32C73DAE-97EB-4023-80EE-9F65A086FBF8}"/>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
                                            <p:graphicEl>
                                              <a:dgm id="{9B5DCFBC-BB74-4459-8255-D79D964DF014}"/>
                                            </p:graphicEl>
                                          </p:spTgt>
                                        </p:tgtEl>
                                        <p:attrNameLst>
                                          <p:attrName>style.visibility</p:attrName>
                                        </p:attrNameLst>
                                      </p:cBhvr>
                                      <p:to>
                                        <p:strVal val="visible"/>
                                      </p:to>
                                    </p:set>
                                    <p:animEffect transition="in" filter="fade">
                                      <p:cBhvr>
                                        <p:cTn id="36" dur="500"/>
                                        <p:tgtEl>
                                          <p:spTgt spid="6">
                                            <p:graphicEl>
                                              <a:dgm id="{9B5DCFBC-BB74-4459-8255-D79D964DF014}"/>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
                                            <p:graphicEl>
                                              <a:dgm id="{F8AA9864-9E02-49B4-8D03-BF24F5C2F918}"/>
                                            </p:graphicEl>
                                          </p:spTgt>
                                        </p:tgtEl>
                                        <p:attrNameLst>
                                          <p:attrName>style.visibility</p:attrName>
                                        </p:attrNameLst>
                                      </p:cBhvr>
                                      <p:to>
                                        <p:strVal val="visible"/>
                                      </p:to>
                                    </p:set>
                                    <p:animEffect transition="in" filter="fade">
                                      <p:cBhvr>
                                        <p:cTn id="39" dur="500"/>
                                        <p:tgtEl>
                                          <p:spTgt spid="6">
                                            <p:graphicEl>
                                              <a:dgm id="{F8AA9864-9E02-49B4-8D03-BF24F5C2F918}"/>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6" grpId="0">
        <p:bldSub>
          <a:bldDgm bld="one"/>
        </p:bldSub>
      </p:bldGraphic>
      <p:bldGraphic spid="10" grpId="0">
        <p:bldAsOne/>
      </p:bldGraphic>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F34B2-EC75-4589-AAC7-DCCBE6B0C126}"/>
              </a:ext>
            </a:extLst>
          </p:cNvPr>
          <p:cNvSpPr>
            <a:spLocks noGrp="1"/>
          </p:cNvSpPr>
          <p:nvPr>
            <p:ph type="title"/>
          </p:nvPr>
        </p:nvSpPr>
        <p:spPr/>
        <p:txBody>
          <a:bodyPr/>
          <a:lstStyle/>
          <a:p>
            <a:r>
              <a:rPr lang="en-IN" dirty="0"/>
              <a:t>Table 13</a:t>
            </a:r>
          </a:p>
        </p:txBody>
      </p:sp>
      <p:pic>
        <p:nvPicPr>
          <p:cNvPr id="4" name="Content Placeholder 3">
            <a:extLst>
              <a:ext uri="{FF2B5EF4-FFF2-40B4-BE49-F238E27FC236}">
                <a16:creationId xmlns:a16="http://schemas.microsoft.com/office/drawing/2014/main" id="{276126BF-4179-4700-9BDA-C0E0F1011D31}"/>
              </a:ext>
            </a:extLst>
          </p:cNvPr>
          <p:cNvPicPr>
            <a:picLocks noGrp="1" noChangeAspect="1"/>
          </p:cNvPicPr>
          <p:nvPr>
            <p:ph idx="1"/>
          </p:nvPr>
        </p:nvPicPr>
        <p:blipFill>
          <a:blip r:embed="rId2"/>
          <a:stretch>
            <a:fillRect/>
          </a:stretch>
        </p:blipFill>
        <p:spPr>
          <a:xfrm>
            <a:off x="854974" y="1573967"/>
            <a:ext cx="9593170" cy="4287187"/>
          </a:xfrm>
          <a:prstGeom prst="rect">
            <a:avLst/>
          </a:prstGeom>
        </p:spPr>
      </p:pic>
    </p:spTree>
    <p:extLst>
      <p:ext uri="{BB962C8B-B14F-4D97-AF65-F5344CB8AC3E}">
        <p14:creationId xmlns:p14="http://schemas.microsoft.com/office/powerpoint/2010/main" val="158579062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213A5-CC5C-4311-B772-F0F1CBD5D955}"/>
              </a:ext>
            </a:extLst>
          </p:cNvPr>
          <p:cNvSpPr>
            <a:spLocks noGrp="1"/>
          </p:cNvSpPr>
          <p:nvPr>
            <p:ph type="title"/>
          </p:nvPr>
        </p:nvSpPr>
        <p:spPr>
          <a:xfrm>
            <a:off x="871535" y="589926"/>
            <a:ext cx="10515600" cy="1325563"/>
          </a:xfrm>
        </p:spPr>
        <p:txBody>
          <a:bodyPr/>
          <a:lstStyle/>
          <a:p>
            <a:r>
              <a:rPr lang="en-IN" dirty="0"/>
              <a:t>Table 14</a:t>
            </a:r>
          </a:p>
        </p:txBody>
      </p:sp>
      <p:pic>
        <p:nvPicPr>
          <p:cNvPr id="4" name="Content Placeholder 3">
            <a:extLst>
              <a:ext uri="{FF2B5EF4-FFF2-40B4-BE49-F238E27FC236}">
                <a16:creationId xmlns:a16="http://schemas.microsoft.com/office/drawing/2014/main" id="{C301C2A4-E5F5-4ED5-9CD3-4DC9CC3F4C58}"/>
              </a:ext>
            </a:extLst>
          </p:cNvPr>
          <p:cNvPicPr>
            <a:picLocks noGrp="1" noChangeAspect="1"/>
          </p:cNvPicPr>
          <p:nvPr>
            <p:ph idx="1"/>
          </p:nvPr>
        </p:nvPicPr>
        <p:blipFill>
          <a:blip r:embed="rId2"/>
          <a:stretch>
            <a:fillRect/>
          </a:stretch>
        </p:blipFill>
        <p:spPr>
          <a:xfrm>
            <a:off x="871535" y="2383437"/>
            <a:ext cx="10515600" cy="3372786"/>
          </a:xfrm>
          <a:prstGeom prst="rect">
            <a:avLst/>
          </a:prstGeom>
        </p:spPr>
      </p:pic>
    </p:spTree>
    <p:extLst>
      <p:ext uri="{BB962C8B-B14F-4D97-AF65-F5344CB8AC3E}">
        <p14:creationId xmlns:p14="http://schemas.microsoft.com/office/powerpoint/2010/main" val="37049577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CF3FA-0498-44C7-BBED-949A1E3D8A20}"/>
              </a:ext>
            </a:extLst>
          </p:cNvPr>
          <p:cNvSpPr>
            <a:spLocks noGrp="1"/>
          </p:cNvSpPr>
          <p:nvPr>
            <p:ph type="title"/>
          </p:nvPr>
        </p:nvSpPr>
        <p:spPr>
          <a:xfrm>
            <a:off x="838199" y="529965"/>
            <a:ext cx="10515600" cy="1325563"/>
          </a:xfrm>
        </p:spPr>
        <p:txBody>
          <a:bodyPr/>
          <a:lstStyle/>
          <a:p>
            <a:r>
              <a:rPr lang="en-IN" dirty="0"/>
              <a:t>Table 15</a:t>
            </a:r>
          </a:p>
        </p:txBody>
      </p:sp>
      <p:pic>
        <p:nvPicPr>
          <p:cNvPr id="4" name="Content Placeholder 3">
            <a:extLst>
              <a:ext uri="{FF2B5EF4-FFF2-40B4-BE49-F238E27FC236}">
                <a16:creationId xmlns:a16="http://schemas.microsoft.com/office/drawing/2014/main" id="{BA966688-55B4-474C-93BE-27195693BD4F}"/>
              </a:ext>
            </a:extLst>
          </p:cNvPr>
          <p:cNvPicPr>
            <a:picLocks noGrp="1" noChangeAspect="1"/>
          </p:cNvPicPr>
          <p:nvPr>
            <p:ph idx="1"/>
          </p:nvPr>
        </p:nvPicPr>
        <p:blipFill>
          <a:blip r:embed="rId2"/>
          <a:stretch>
            <a:fillRect/>
          </a:stretch>
        </p:blipFill>
        <p:spPr>
          <a:xfrm>
            <a:off x="959371" y="1975500"/>
            <a:ext cx="10088380" cy="3960605"/>
          </a:xfrm>
          <a:prstGeom prst="rect">
            <a:avLst/>
          </a:prstGeom>
        </p:spPr>
      </p:pic>
    </p:spTree>
    <p:extLst>
      <p:ext uri="{BB962C8B-B14F-4D97-AF65-F5344CB8AC3E}">
        <p14:creationId xmlns:p14="http://schemas.microsoft.com/office/powerpoint/2010/main" val="38504175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Mismatch of credit – section 42</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143</a:t>
            </a:fld>
            <a:endParaRPr lang="en-IN"/>
          </a:p>
        </p:txBody>
      </p:sp>
      <p:sp>
        <p:nvSpPr>
          <p:cNvPr id="2" name="Footer Placeholder 1">
            <a:extLst>
              <a:ext uri="{FF2B5EF4-FFF2-40B4-BE49-F238E27FC236}">
                <a16:creationId xmlns:a16="http://schemas.microsoft.com/office/drawing/2014/main" id="{E9B23503-EBE9-4D75-91C3-C561B5F3187D}"/>
              </a:ext>
            </a:extLst>
          </p:cNvPr>
          <p:cNvSpPr>
            <a:spLocks noGrp="1"/>
          </p:cNvSpPr>
          <p:nvPr>
            <p:ph type="ftr" sz="quarter" idx="4294967295"/>
          </p:nvPr>
        </p:nvSpPr>
        <p:spPr>
          <a:xfrm>
            <a:off x="0" y="6356350"/>
            <a:ext cx="4114800" cy="365125"/>
          </a:xfrm>
        </p:spPr>
        <p:txBody>
          <a:bodyPr/>
          <a:lstStyle/>
          <a:p>
            <a:r>
              <a:rPr lang="en-IN" dirty="0"/>
              <a:t> </a:t>
            </a:r>
          </a:p>
        </p:txBody>
      </p:sp>
      <p:sp>
        <p:nvSpPr>
          <p:cNvPr id="6" name="TextBox 5"/>
          <p:cNvSpPr txBox="1"/>
          <p:nvPr/>
        </p:nvSpPr>
        <p:spPr>
          <a:xfrm>
            <a:off x="374109" y="809554"/>
            <a:ext cx="11496955" cy="6001643"/>
          </a:xfrm>
          <a:prstGeom prst="rect">
            <a:avLst/>
          </a:prstGeom>
          <a:noFill/>
        </p:spPr>
        <p:txBody>
          <a:bodyPr wrap="square" rtlCol="0">
            <a:spAutoFit/>
          </a:bodyPr>
          <a:lstStyle/>
          <a:p>
            <a:pPr algn="just"/>
            <a:r>
              <a:rPr lang="en-US" sz="3600" dirty="0">
                <a:latin typeface="Cambria" panose="02040503050406030204" pitchFamily="18" charset="0"/>
              </a:rPr>
              <a:t>Would be matched with following;</a:t>
            </a:r>
          </a:p>
          <a:p>
            <a:pPr marL="971550" lvl="1" indent="-514350" algn="just">
              <a:buFont typeface="+mj-lt"/>
              <a:buAutoNum type="arabicPeriod"/>
            </a:pPr>
            <a:r>
              <a:rPr lang="en-IN" sz="2800" dirty="0">
                <a:latin typeface="Cambria" panose="02040503050406030204" pitchFamily="18" charset="0"/>
              </a:rPr>
              <a:t>GSTIN of the supplier;</a:t>
            </a:r>
          </a:p>
          <a:p>
            <a:pPr marL="971550" lvl="1" indent="-514350" algn="just">
              <a:buFont typeface="+mj-lt"/>
              <a:buAutoNum type="arabicPeriod"/>
            </a:pPr>
            <a:r>
              <a:rPr lang="en-IN" sz="2800" dirty="0">
                <a:latin typeface="Cambria" panose="02040503050406030204" pitchFamily="18" charset="0"/>
              </a:rPr>
              <a:t>GSTIN of the recipient;</a:t>
            </a:r>
          </a:p>
          <a:p>
            <a:pPr marL="971550" lvl="1" indent="-514350" algn="just">
              <a:buFont typeface="+mj-lt"/>
              <a:buAutoNum type="arabicPeriod"/>
            </a:pPr>
            <a:r>
              <a:rPr lang="en-IN" sz="2800" dirty="0">
                <a:latin typeface="Cambria" panose="02040503050406030204" pitchFamily="18" charset="0"/>
              </a:rPr>
              <a:t>Invoice/ or debit note number;</a:t>
            </a:r>
          </a:p>
          <a:p>
            <a:pPr marL="971550" lvl="1" indent="-514350" algn="just">
              <a:buFont typeface="+mj-lt"/>
              <a:buAutoNum type="arabicPeriod"/>
            </a:pPr>
            <a:r>
              <a:rPr lang="en-IN" sz="2800" dirty="0">
                <a:latin typeface="Cambria" panose="02040503050406030204" pitchFamily="18" charset="0"/>
              </a:rPr>
              <a:t>Invoice/ or debit note date;</a:t>
            </a:r>
          </a:p>
          <a:p>
            <a:pPr marL="971550" lvl="1" indent="-514350" algn="just">
              <a:buFont typeface="+mj-lt"/>
              <a:buAutoNum type="arabicPeriod"/>
            </a:pPr>
            <a:r>
              <a:rPr lang="en-IN" sz="2800" dirty="0">
                <a:latin typeface="Cambria" panose="02040503050406030204" pitchFamily="18" charset="0"/>
              </a:rPr>
              <a:t>tax amount:</a:t>
            </a:r>
          </a:p>
          <a:p>
            <a:pPr marL="971550" lvl="1" indent="-514350" algn="just">
              <a:buFont typeface="+mj-lt"/>
              <a:buAutoNum type="arabicPeriod"/>
            </a:pPr>
            <a:endParaRPr lang="en-IN" sz="2800" dirty="0">
              <a:latin typeface="Cambria" panose="02040503050406030204" pitchFamily="18" charset="0"/>
            </a:endParaRPr>
          </a:p>
          <a:p>
            <a:pPr marL="342886" lvl="1" indent="-342886" algn="just">
              <a:buFont typeface="Wingdings" panose="05000000000000000000" pitchFamily="2" charset="2"/>
              <a:buChar char="ü"/>
            </a:pPr>
            <a:r>
              <a:rPr lang="en-US" sz="2800" dirty="0">
                <a:latin typeface="Cambria" panose="02040503050406030204" pitchFamily="18" charset="0"/>
              </a:rPr>
              <a:t>ITC availed as per GSTR-2A – shall be treated as matched if the supplier furnishes a valid return</a:t>
            </a:r>
          </a:p>
          <a:p>
            <a:pPr marL="342886" lvl="1" indent="-342886" algn="just">
              <a:buFont typeface="Wingdings" panose="05000000000000000000" pitchFamily="2" charset="2"/>
              <a:buChar char="ü"/>
            </a:pPr>
            <a:endParaRPr lang="en-US" sz="2800" dirty="0">
              <a:latin typeface="Cambria" panose="02040503050406030204" pitchFamily="18" charset="0"/>
            </a:endParaRPr>
          </a:p>
          <a:p>
            <a:pPr marL="342886" lvl="1" indent="-342886" algn="just">
              <a:buFont typeface="Wingdings" panose="05000000000000000000" pitchFamily="2" charset="2"/>
              <a:buChar char="ü"/>
            </a:pPr>
            <a:r>
              <a:rPr lang="en-US" sz="2800" dirty="0">
                <a:latin typeface="Cambria" panose="02040503050406030204" pitchFamily="18" charset="0"/>
              </a:rPr>
              <a:t>ITC equal or less than the output tax paid by the supplier – treated as matched</a:t>
            </a:r>
            <a:endParaRPr lang="en-IN" sz="2800" dirty="0">
              <a:latin typeface="Cambria" panose="02040503050406030204" pitchFamily="18" charset="0"/>
            </a:endParaRPr>
          </a:p>
          <a:p>
            <a:pPr algn="just"/>
            <a:endParaRPr lang="en-IN" sz="4000" dirty="0"/>
          </a:p>
        </p:txBody>
      </p:sp>
    </p:spTree>
    <p:extLst>
      <p:ext uri="{BB962C8B-B14F-4D97-AF65-F5344CB8AC3E}">
        <p14:creationId xmlns:p14="http://schemas.microsoft.com/office/powerpoint/2010/main" val="20440539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Mismatch of credit – section 43</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144</a:t>
            </a:fld>
            <a:endParaRPr lang="en-IN"/>
          </a:p>
        </p:txBody>
      </p:sp>
      <p:sp>
        <p:nvSpPr>
          <p:cNvPr id="2" name="Footer Placeholder 1">
            <a:extLst>
              <a:ext uri="{FF2B5EF4-FFF2-40B4-BE49-F238E27FC236}">
                <a16:creationId xmlns:a16="http://schemas.microsoft.com/office/drawing/2014/main" id="{E9B23503-EBE9-4D75-91C3-C561B5F3187D}"/>
              </a:ext>
            </a:extLst>
          </p:cNvPr>
          <p:cNvSpPr>
            <a:spLocks noGrp="1"/>
          </p:cNvSpPr>
          <p:nvPr>
            <p:ph type="ftr" sz="quarter" idx="4294967295"/>
          </p:nvPr>
        </p:nvSpPr>
        <p:spPr>
          <a:xfrm>
            <a:off x="0" y="6356350"/>
            <a:ext cx="4114800" cy="365125"/>
          </a:xfrm>
        </p:spPr>
        <p:txBody>
          <a:bodyPr/>
          <a:lstStyle/>
          <a:p>
            <a:r>
              <a:rPr lang="en-IN" dirty="0"/>
              <a:t> </a:t>
            </a:r>
          </a:p>
        </p:txBody>
      </p:sp>
      <p:sp>
        <p:nvSpPr>
          <p:cNvPr id="6" name="TextBox 5"/>
          <p:cNvSpPr txBox="1"/>
          <p:nvPr/>
        </p:nvSpPr>
        <p:spPr>
          <a:xfrm>
            <a:off x="390246" y="746509"/>
            <a:ext cx="11437787" cy="5693866"/>
          </a:xfrm>
          <a:prstGeom prst="rect">
            <a:avLst/>
          </a:prstGeom>
          <a:noFill/>
        </p:spPr>
        <p:txBody>
          <a:bodyPr wrap="square" rtlCol="0">
            <a:spAutoFit/>
          </a:bodyPr>
          <a:lstStyle/>
          <a:p>
            <a:pPr marL="369874" indent="-369874"/>
            <a:r>
              <a:rPr lang="en-US" sz="2800" dirty="0">
                <a:latin typeface="Cambria" panose="02040503050406030204" pitchFamily="18" charset="0"/>
              </a:rPr>
              <a:t>Reduction in output tax liability shall be matched with;</a:t>
            </a:r>
          </a:p>
          <a:p>
            <a:pPr marL="971531" lvl="1" indent="-514350">
              <a:buFont typeface="+mj-lt"/>
              <a:buAutoNum type="arabicPeriod"/>
            </a:pPr>
            <a:r>
              <a:rPr lang="en-IN" sz="2800" dirty="0">
                <a:latin typeface="Cambria" panose="02040503050406030204" pitchFamily="18" charset="0"/>
              </a:rPr>
              <a:t>GSTIN of the supplier</a:t>
            </a:r>
          </a:p>
          <a:p>
            <a:pPr marL="971531" lvl="1" indent="-514350">
              <a:buFont typeface="+mj-lt"/>
              <a:buAutoNum type="arabicPeriod"/>
            </a:pPr>
            <a:r>
              <a:rPr lang="en-IN" sz="2800" dirty="0">
                <a:latin typeface="Cambria" panose="02040503050406030204" pitchFamily="18" charset="0"/>
              </a:rPr>
              <a:t>GSTIN of the recipient</a:t>
            </a:r>
          </a:p>
          <a:p>
            <a:pPr marL="971531" lvl="1" indent="-514350">
              <a:buFont typeface="+mj-lt"/>
              <a:buAutoNum type="arabicPeriod"/>
            </a:pPr>
            <a:r>
              <a:rPr lang="en-IN" sz="2800" dirty="0">
                <a:latin typeface="Cambria" panose="02040503050406030204" pitchFamily="18" charset="0"/>
              </a:rPr>
              <a:t>credit note number</a:t>
            </a:r>
          </a:p>
          <a:p>
            <a:pPr marL="971531" lvl="1" indent="-514350">
              <a:buFont typeface="+mj-lt"/>
              <a:buAutoNum type="arabicPeriod"/>
            </a:pPr>
            <a:r>
              <a:rPr lang="en-IN" sz="2800" dirty="0">
                <a:latin typeface="Cambria" panose="02040503050406030204" pitchFamily="18" charset="0"/>
              </a:rPr>
              <a:t>credit note date; </a:t>
            </a:r>
          </a:p>
          <a:p>
            <a:pPr marL="971531" lvl="1" indent="-514350">
              <a:buFont typeface="+mj-lt"/>
              <a:buAutoNum type="arabicPeriod"/>
            </a:pPr>
            <a:r>
              <a:rPr lang="en-IN" sz="2800" dirty="0">
                <a:latin typeface="Cambria" panose="02040503050406030204" pitchFamily="18" charset="0"/>
              </a:rPr>
              <a:t>tax amount:</a:t>
            </a:r>
          </a:p>
          <a:p>
            <a:pPr marL="827055" lvl="1" indent="-369874"/>
            <a:endParaRPr lang="en-US" sz="2800" dirty="0">
              <a:latin typeface="Cambria" panose="02040503050406030204" pitchFamily="18" charset="0"/>
            </a:endParaRPr>
          </a:p>
          <a:p>
            <a:pPr marL="342886" lvl="1" indent="-342886">
              <a:buFont typeface="Wingdings" panose="05000000000000000000" pitchFamily="2" charset="2"/>
              <a:buChar char="ü"/>
            </a:pPr>
            <a:r>
              <a:rPr lang="en-US" sz="2800" dirty="0">
                <a:latin typeface="Cambria" panose="02040503050406030204" pitchFamily="18" charset="0"/>
              </a:rPr>
              <a:t>Acceptance of credit in GSTR-2 without amendment – matched</a:t>
            </a:r>
          </a:p>
          <a:p>
            <a:pPr marL="342886" lvl="1" indent="-342886">
              <a:buFont typeface="Wingdings" panose="05000000000000000000" pitchFamily="2" charset="2"/>
              <a:buChar char="ü"/>
            </a:pPr>
            <a:endParaRPr lang="en-US" sz="2800" dirty="0">
              <a:latin typeface="Cambria" panose="02040503050406030204" pitchFamily="18" charset="0"/>
            </a:endParaRPr>
          </a:p>
          <a:p>
            <a:pPr marL="342886" lvl="1" indent="-342886">
              <a:buFont typeface="Wingdings" panose="05000000000000000000" pitchFamily="2" charset="2"/>
              <a:buChar char="ü"/>
            </a:pPr>
            <a:r>
              <a:rPr lang="en-US" sz="2800" dirty="0">
                <a:latin typeface="Cambria" panose="02040503050406030204" pitchFamily="18" charset="0"/>
              </a:rPr>
              <a:t>Reduction is allowed/matched – if ITC reversed is equal or more than the reduction claimed.</a:t>
            </a:r>
          </a:p>
          <a:p>
            <a:pPr marL="342886" lvl="1" indent="-342886">
              <a:buFont typeface="Wingdings" panose="05000000000000000000" pitchFamily="2" charset="2"/>
              <a:buChar char="ü"/>
            </a:pPr>
            <a:endParaRPr lang="en-IN" sz="2800" dirty="0">
              <a:latin typeface="Cambria" panose="02040503050406030204" pitchFamily="18" charset="0"/>
            </a:endParaRPr>
          </a:p>
          <a:p>
            <a:endParaRPr lang="en-IN" sz="2800" dirty="0"/>
          </a:p>
        </p:txBody>
      </p:sp>
    </p:spTree>
    <p:extLst>
      <p:ext uri="{BB962C8B-B14F-4D97-AF65-F5344CB8AC3E}">
        <p14:creationId xmlns:p14="http://schemas.microsoft.com/office/powerpoint/2010/main" val="29182956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A47830B-05C4-486E-9852-DB01B0C9F72F}"/>
              </a:ext>
            </a:extLst>
          </p:cNvPr>
          <p:cNvSpPr>
            <a:spLocks noGrp="1"/>
          </p:cNvSpPr>
          <p:nvPr>
            <p:ph type="sldNum" sz="quarter" idx="12"/>
          </p:nvPr>
        </p:nvSpPr>
        <p:spPr/>
        <p:txBody>
          <a:bodyPr/>
          <a:lstStyle/>
          <a:p>
            <a:fld id="{93EB058D-52C6-4F08-9ECF-FFBBF442012D}" type="slidenum">
              <a:rPr lang="en-IN" smtClean="0"/>
              <a:pPr/>
              <a:t>145</a:t>
            </a:fld>
            <a:endParaRPr lang="en-IN"/>
          </a:p>
        </p:txBody>
      </p:sp>
      <p:sp>
        <p:nvSpPr>
          <p:cNvPr id="4" name="TextBox 3"/>
          <p:cNvSpPr txBox="1"/>
          <p:nvPr/>
        </p:nvSpPr>
        <p:spPr>
          <a:xfrm>
            <a:off x="2175641" y="6022428"/>
            <a:ext cx="9364718" cy="400110"/>
          </a:xfrm>
          <a:prstGeom prst="rect">
            <a:avLst/>
          </a:prstGeom>
          <a:noFill/>
        </p:spPr>
        <p:txBody>
          <a:bodyPr wrap="square" rtlCol="0">
            <a:spAutoFit/>
          </a:bodyPr>
          <a:lstStyle/>
          <a:p>
            <a:r>
              <a:rPr lang="en-US" sz="2000" i="1" dirty="0">
                <a:solidFill>
                  <a:schemeClr val="tx1">
                    <a:lumMod val="95000"/>
                    <a:lumOff val="5000"/>
                  </a:schemeClr>
                </a:solidFill>
              </a:rPr>
              <a:t>Acknowledgements to CA Prakash for PPT preparation</a:t>
            </a:r>
            <a:r>
              <a:rPr lang="en-US" sz="1600" i="1" dirty="0">
                <a:solidFill>
                  <a:schemeClr val="tx1">
                    <a:lumMod val="95000"/>
                    <a:lumOff val="5000"/>
                  </a:schemeClr>
                </a:solidFill>
              </a:rPr>
              <a:t> </a:t>
            </a:r>
            <a:endParaRPr lang="en-IN" sz="1600" i="1" dirty="0">
              <a:solidFill>
                <a:schemeClr val="tx1">
                  <a:lumMod val="95000"/>
                  <a:lumOff val="5000"/>
                </a:schemeClr>
              </a:solidFill>
            </a:endParaRPr>
          </a:p>
        </p:txBody>
      </p:sp>
      <p:sp>
        <p:nvSpPr>
          <p:cNvPr id="7" name="TextBox 6"/>
          <p:cNvSpPr txBox="1"/>
          <p:nvPr/>
        </p:nvSpPr>
        <p:spPr>
          <a:xfrm>
            <a:off x="2085644" y="494247"/>
            <a:ext cx="6132786" cy="584775"/>
          </a:xfrm>
          <a:prstGeom prst="rect">
            <a:avLst/>
          </a:prstGeom>
          <a:noFill/>
        </p:spPr>
        <p:txBody>
          <a:bodyPr wrap="square" rtlCol="0">
            <a:spAutoFit/>
          </a:bodyPr>
          <a:lstStyle/>
          <a:p>
            <a:r>
              <a:rPr lang="en-US" sz="3200" dirty="0">
                <a:hlinkClick r:id="rId3"/>
              </a:rPr>
              <a:t>venu@vnv.ca</a:t>
            </a:r>
            <a:r>
              <a:rPr lang="en-US" sz="3200" dirty="0"/>
              <a:t> </a:t>
            </a:r>
          </a:p>
        </p:txBody>
      </p:sp>
      <p:pic>
        <p:nvPicPr>
          <p:cNvPr id="8" name="Picture 7"/>
          <p:cNvPicPr>
            <a:picLocks noChangeAspect="1"/>
          </p:cNvPicPr>
          <p:nvPr/>
        </p:nvPicPr>
        <p:blipFill>
          <a:blip r:embed="rId4"/>
          <a:stretch>
            <a:fillRect/>
          </a:stretch>
        </p:blipFill>
        <p:spPr>
          <a:xfrm>
            <a:off x="4026107" y="1298712"/>
            <a:ext cx="3766172" cy="2515233"/>
          </a:xfrm>
          <a:prstGeom prst="rect">
            <a:avLst/>
          </a:prstGeom>
        </p:spPr>
      </p:pic>
      <p:pic>
        <p:nvPicPr>
          <p:cNvPr id="9" name="Picture 8">
            <a:hlinkClick r:id="rId5"/>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025" y="395283"/>
            <a:ext cx="1877764" cy="2819400"/>
          </a:xfrm>
          <a:prstGeom prst="rect">
            <a:avLst/>
          </a:prstGeom>
        </p:spPr>
      </p:pic>
      <p:sp>
        <p:nvSpPr>
          <p:cNvPr id="10" name="TextBox 9"/>
          <p:cNvSpPr txBox="1"/>
          <p:nvPr/>
        </p:nvSpPr>
        <p:spPr>
          <a:xfrm>
            <a:off x="5196443" y="4505831"/>
            <a:ext cx="6132786" cy="584775"/>
          </a:xfrm>
          <a:prstGeom prst="rect">
            <a:avLst/>
          </a:prstGeom>
          <a:noFill/>
        </p:spPr>
        <p:txBody>
          <a:bodyPr wrap="square" rtlCol="0">
            <a:spAutoFit/>
          </a:bodyPr>
          <a:lstStyle/>
          <a:p>
            <a:r>
              <a:rPr lang="en-US" sz="3200" dirty="0">
                <a:hlinkClick r:id="rId7"/>
              </a:rPr>
              <a:t>lakshmi@hiregange.com</a:t>
            </a:r>
            <a:r>
              <a:rPr lang="en-US" sz="3200" dirty="0"/>
              <a:t> &gt;&gt;</a:t>
            </a:r>
            <a:endParaRPr lang="en-IN" sz="3200" dirty="0"/>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30422" y="3022360"/>
            <a:ext cx="2361578" cy="3441193"/>
          </a:xfrm>
          <a:prstGeom prst="rect">
            <a:avLst/>
          </a:prstGeom>
        </p:spPr>
      </p:pic>
    </p:spTree>
    <p:extLst>
      <p:ext uri="{BB962C8B-B14F-4D97-AF65-F5344CB8AC3E}">
        <p14:creationId xmlns:p14="http://schemas.microsoft.com/office/powerpoint/2010/main" val="41681388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Download &amp; install </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15</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8" name="Picture 7">
            <a:extLst>
              <a:ext uri="{FF2B5EF4-FFF2-40B4-BE49-F238E27FC236}">
                <a16:creationId xmlns:a16="http://schemas.microsoft.com/office/drawing/2014/main" id="{4E8024B2-FB04-44C2-BDF4-24D4879DB0F7}"/>
              </a:ext>
            </a:extLst>
          </p:cNvPr>
          <p:cNvPicPr>
            <a:picLocks noChangeAspect="1"/>
          </p:cNvPicPr>
          <p:nvPr/>
        </p:nvPicPr>
        <p:blipFill>
          <a:blip r:embed="rId3"/>
          <a:stretch>
            <a:fillRect/>
          </a:stretch>
        </p:blipFill>
        <p:spPr>
          <a:xfrm>
            <a:off x="223403" y="1121784"/>
            <a:ext cx="11594523" cy="5234566"/>
          </a:xfrm>
          <a:prstGeom prst="rect">
            <a:avLst/>
          </a:prstGeom>
        </p:spPr>
      </p:pic>
      <p:pic>
        <p:nvPicPr>
          <p:cNvPr id="17" name="Picture 16">
            <a:extLst>
              <a:ext uri="{FF2B5EF4-FFF2-40B4-BE49-F238E27FC236}">
                <a16:creationId xmlns:a16="http://schemas.microsoft.com/office/drawing/2014/main" id="{1112F5E6-2714-4D9C-8D42-0DBC9238C453}"/>
              </a:ext>
            </a:extLst>
          </p:cNvPr>
          <p:cNvPicPr>
            <a:picLocks noChangeAspect="1"/>
          </p:cNvPicPr>
          <p:nvPr/>
        </p:nvPicPr>
        <p:blipFill>
          <a:blip r:embed="rId4"/>
          <a:stretch>
            <a:fillRect/>
          </a:stretch>
        </p:blipFill>
        <p:spPr>
          <a:xfrm>
            <a:off x="9857510" y="4790595"/>
            <a:ext cx="2355272" cy="2067405"/>
          </a:xfrm>
          <a:prstGeom prst="rect">
            <a:avLst/>
          </a:prstGeom>
        </p:spPr>
      </p:pic>
      <p:pic>
        <p:nvPicPr>
          <p:cNvPr id="614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5452" t="9889" r="9171" b="36422"/>
          <a:stretch/>
        </p:blipFill>
        <p:spPr bwMode="auto">
          <a:xfrm>
            <a:off x="0" y="2585544"/>
            <a:ext cx="9995338" cy="3770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977462" y="4759063"/>
            <a:ext cx="1182414" cy="2228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4376802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Download &amp; install </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16</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8" name="Picture 7">
            <a:extLst>
              <a:ext uri="{FF2B5EF4-FFF2-40B4-BE49-F238E27FC236}">
                <a16:creationId xmlns:a16="http://schemas.microsoft.com/office/drawing/2014/main" id="{4E8024B2-FB04-44C2-BDF4-24D4879DB0F7}"/>
              </a:ext>
            </a:extLst>
          </p:cNvPr>
          <p:cNvPicPr>
            <a:picLocks noChangeAspect="1"/>
          </p:cNvPicPr>
          <p:nvPr/>
        </p:nvPicPr>
        <p:blipFill>
          <a:blip r:embed="rId3"/>
          <a:stretch>
            <a:fillRect/>
          </a:stretch>
        </p:blipFill>
        <p:spPr>
          <a:xfrm>
            <a:off x="223403" y="1121784"/>
            <a:ext cx="11594523" cy="5234566"/>
          </a:xfrm>
          <a:prstGeom prst="rect">
            <a:avLst/>
          </a:prstGeom>
        </p:spPr>
      </p:pic>
      <p:pic>
        <p:nvPicPr>
          <p:cNvPr id="9" name="Picture 8">
            <a:extLst>
              <a:ext uri="{FF2B5EF4-FFF2-40B4-BE49-F238E27FC236}">
                <a16:creationId xmlns:a16="http://schemas.microsoft.com/office/drawing/2014/main" id="{62DF3C16-30CE-409A-BE6D-B93EB28424C5}"/>
              </a:ext>
            </a:extLst>
          </p:cNvPr>
          <p:cNvPicPr>
            <a:picLocks noChangeAspect="1"/>
          </p:cNvPicPr>
          <p:nvPr/>
        </p:nvPicPr>
        <p:blipFill>
          <a:blip r:embed="rId4"/>
          <a:stretch>
            <a:fillRect/>
          </a:stretch>
        </p:blipFill>
        <p:spPr>
          <a:xfrm>
            <a:off x="223402" y="1040778"/>
            <a:ext cx="11594523" cy="5315572"/>
          </a:xfrm>
          <a:prstGeom prst="rect">
            <a:avLst/>
          </a:prstGeom>
        </p:spPr>
      </p:pic>
    </p:spTree>
    <p:extLst>
      <p:ext uri="{BB962C8B-B14F-4D97-AF65-F5344CB8AC3E}">
        <p14:creationId xmlns:p14="http://schemas.microsoft.com/office/powerpoint/2010/main" val="5684677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Download &amp; install </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17</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8" name="Picture 7">
            <a:extLst>
              <a:ext uri="{FF2B5EF4-FFF2-40B4-BE49-F238E27FC236}">
                <a16:creationId xmlns:a16="http://schemas.microsoft.com/office/drawing/2014/main" id="{4E8024B2-FB04-44C2-BDF4-24D4879DB0F7}"/>
              </a:ext>
            </a:extLst>
          </p:cNvPr>
          <p:cNvPicPr>
            <a:picLocks noChangeAspect="1"/>
          </p:cNvPicPr>
          <p:nvPr/>
        </p:nvPicPr>
        <p:blipFill>
          <a:blip r:embed="rId3"/>
          <a:stretch>
            <a:fillRect/>
          </a:stretch>
        </p:blipFill>
        <p:spPr>
          <a:xfrm>
            <a:off x="223403" y="1121784"/>
            <a:ext cx="11594523" cy="5234566"/>
          </a:xfrm>
          <a:prstGeom prst="rect">
            <a:avLst/>
          </a:prstGeom>
        </p:spPr>
      </p:pic>
      <p:pic>
        <p:nvPicPr>
          <p:cNvPr id="9" name="Picture 8">
            <a:extLst>
              <a:ext uri="{FF2B5EF4-FFF2-40B4-BE49-F238E27FC236}">
                <a16:creationId xmlns:a16="http://schemas.microsoft.com/office/drawing/2014/main" id="{62DF3C16-30CE-409A-BE6D-B93EB28424C5}"/>
              </a:ext>
            </a:extLst>
          </p:cNvPr>
          <p:cNvPicPr>
            <a:picLocks noChangeAspect="1"/>
          </p:cNvPicPr>
          <p:nvPr/>
        </p:nvPicPr>
        <p:blipFill>
          <a:blip r:embed="rId4"/>
          <a:stretch>
            <a:fillRect/>
          </a:stretch>
        </p:blipFill>
        <p:spPr>
          <a:xfrm>
            <a:off x="223402" y="1040778"/>
            <a:ext cx="11594523" cy="5315572"/>
          </a:xfrm>
          <a:prstGeom prst="rect">
            <a:avLst/>
          </a:prstGeom>
        </p:spPr>
      </p:pic>
      <p:pic>
        <p:nvPicPr>
          <p:cNvPr id="12" name="Picture 11">
            <a:extLst>
              <a:ext uri="{FF2B5EF4-FFF2-40B4-BE49-F238E27FC236}">
                <a16:creationId xmlns:a16="http://schemas.microsoft.com/office/drawing/2014/main" id="{03393A62-6DDF-4A05-901B-9FB030DEB473}"/>
              </a:ext>
            </a:extLst>
          </p:cNvPr>
          <p:cNvPicPr>
            <a:picLocks noChangeAspect="1"/>
          </p:cNvPicPr>
          <p:nvPr/>
        </p:nvPicPr>
        <p:blipFill>
          <a:blip r:embed="rId5"/>
          <a:stretch>
            <a:fillRect/>
          </a:stretch>
        </p:blipFill>
        <p:spPr>
          <a:xfrm>
            <a:off x="223402" y="1081281"/>
            <a:ext cx="11594523" cy="5315572"/>
          </a:xfrm>
          <a:prstGeom prst="rect">
            <a:avLst/>
          </a:prstGeom>
        </p:spPr>
      </p:pic>
      <p:pic>
        <p:nvPicPr>
          <p:cNvPr id="13" name="Picture 12">
            <a:extLst>
              <a:ext uri="{FF2B5EF4-FFF2-40B4-BE49-F238E27FC236}">
                <a16:creationId xmlns:a16="http://schemas.microsoft.com/office/drawing/2014/main" id="{5D7C4302-28FF-4F26-B940-8D079F6E8383}"/>
              </a:ext>
            </a:extLst>
          </p:cNvPr>
          <p:cNvPicPr>
            <a:picLocks noChangeAspect="1"/>
          </p:cNvPicPr>
          <p:nvPr/>
        </p:nvPicPr>
        <p:blipFill>
          <a:blip r:embed="rId6"/>
          <a:stretch>
            <a:fillRect/>
          </a:stretch>
        </p:blipFill>
        <p:spPr>
          <a:xfrm>
            <a:off x="223401" y="1000274"/>
            <a:ext cx="11442126" cy="5206561"/>
          </a:xfrm>
          <a:prstGeom prst="rect">
            <a:avLst/>
          </a:prstGeom>
        </p:spPr>
      </p:pic>
      <p:pic>
        <p:nvPicPr>
          <p:cNvPr id="14" name="Picture 13">
            <a:extLst>
              <a:ext uri="{FF2B5EF4-FFF2-40B4-BE49-F238E27FC236}">
                <a16:creationId xmlns:a16="http://schemas.microsoft.com/office/drawing/2014/main" id="{D6960B42-CFFB-4B84-874D-4D554B700C82}"/>
              </a:ext>
            </a:extLst>
          </p:cNvPr>
          <p:cNvPicPr>
            <a:picLocks noChangeAspect="1"/>
          </p:cNvPicPr>
          <p:nvPr/>
        </p:nvPicPr>
        <p:blipFill>
          <a:blip r:embed="rId7"/>
          <a:stretch>
            <a:fillRect/>
          </a:stretch>
        </p:blipFill>
        <p:spPr>
          <a:xfrm>
            <a:off x="223400" y="797162"/>
            <a:ext cx="11345145" cy="5295900"/>
          </a:xfrm>
          <a:prstGeom prst="rect">
            <a:avLst/>
          </a:prstGeom>
        </p:spPr>
      </p:pic>
      <p:pic>
        <p:nvPicPr>
          <p:cNvPr id="15" name="Picture 14">
            <a:extLst>
              <a:ext uri="{FF2B5EF4-FFF2-40B4-BE49-F238E27FC236}">
                <a16:creationId xmlns:a16="http://schemas.microsoft.com/office/drawing/2014/main" id="{8F8B88BE-DA82-4120-BCCC-EA303387539A}"/>
              </a:ext>
            </a:extLst>
          </p:cNvPr>
          <p:cNvPicPr>
            <a:picLocks noChangeAspect="1"/>
          </p:cNvPicPr>
          <p:nvPr/>
        </p:nvPicPr>
        <p:blipFill>
          <a:blip r:embed="rId8"/>
          <a:stretch>
            <a:fillRect/>
          </a:stretch>
        </p:blipFill>
        <p:spPr>
          <a:xfrm>
            <a:off x="223399" y="872846"/>
            <a:ext cx="11130401" cy="5220216"/>
          </a:xfrm>
          <a:prstGeom prst="rect">
            <a:avLst/>
          </a:prstGeom>
        </p:spPr>
      </p:pic>
      <p:pic>
        <p:nvPicPr>
          <p:cNvPr id="16" name="Picture 15">
            <a:extLst>
              <a:ext uri="{FF2B5EF4-FFF2-40B4-BE49-F238E27FC236}">
                <a16:creationId xmlns:a16="http://schemas.microsoft.com/office/drawing/2014/main" id="{6D35D486-E613-40A4-A39B-3C1FFA8E98BD}"/>
              </a:ext>
            </a:extLst>
          </p:cNvPr>
          <p:cNvPicPr>
            <a:picLocks noChangeAspect="1"/>
          </p:cNvPicPr>
          <p:nvPr/>
        </p:nvPicPr>
        <p:blipFill>
          <a:blip r:embed="rId9"/>
          <a:stretch>
            <a:fillRect/>
          </a:stretch>
        </p:blipFill>
        <p:spPr>
          <a:xfrm>
            <a:off x="320382" y="740275"/>
            <a:ext cx="10278347" cy="5409673"/>
          </a:xfrm>
          <a:prstGeom prst="rect">
            <a:avLst/>
          </a:prstGeom>
        </p:spPr>
      </p:pic>
      <p:pic>
        <p:nvPicPr>
          <p:cNvPr id="20" name="Picture 19">
            <a:extLst>
              <a:ext uri="{FF2B5EF4-FFF2-40B4-BE49-F238E27FC236}">
                <a16:creationId xmlns:a16="http://schemas.microsoft.com/office/drawing/2014/main" id="{1E94312F-ED35-4C03-A54C-2E201EE52D78}"/>
              </a:ext>
            </a:extLst>
          </p:cNvPr>
          <p:cNvPicPr>
            <a:picLocks noChangeAspect="1"/>
          </p:cNvPicPr>
          <p:nvPr/>
        </p:nvPicPr>
        <p:blipFill>
          <a:blip r:embed="rId10"/>
          <a:stretch>
            <a:fillRect/>
          </a:stretch>
        </p:blipFill>
        <p:spPr>
          <a:xfrm>
            <a:off x="223397" y="741609"/>
            <a:ext cx="10624713" cy="5574238"/>
          </a:xfrm>
          <a:prstGeom prst="rect">
            <a:avLst/>
          </a:prstGeom>
        </p:spPr>
      </p:pic>
      <p:pic>
        <p:nvPicPr>
          <p:cNvPr id="17" name="Picture 16">
            <a:extLst>
              <a:ext uri="{FF2B5EF4-FFF2-40B4-BE49-F238E27FC236}">
                <a16:creationId xmlns:a16="http://schemas.microsoft.com/office/drawing/2014/main" id="{1112F5E6-2714-4D9C-8D42-0DBC9238C453}"/>
              </a:ext>
            </a:extLst>
          </p:cNvPr>
          <p:cNvPicPr>
            <a:picLocks noChangeAspect="1"/>
          </p:cNvPicPr>
          <p:nvPr/>
        </p:nvPicPr>
        <p:blipFill>
          <a:blip r:embed="rId11"/>
          <a:stretch>
            <a:fillRect/>
          </a:stretch>
        </p:blipFill>
        <p:spPr>
          <a:xfrm>
            <a:off x="9857510" y="4790595"/>
            <a:ext cx="2355272" cy="2067405"/>
          </a:xfrm>
          <a:prstGeom prst="rect">
            <a:avLst/>
          </a:prstGeom>
        </p:spPr>
      </p:pic>
    </p:spTree>
    <p:extLst>
      <p:ext uri="{BB962C8B-B14F-4D97-AF65-F5344CB8AC3E}">
        <p14:creationId xmlns:p14="http://schemas.microsoft.com/office/powerpoint/2010/main" val="31320342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p:cTn id="52" dur="500" fill="hold"/>
                                        <p:tgtEl>
                                          <p:spTgt spid="17"/>
                                        </p:tgtEl>
                                        <p:attrNameLst>
                                          <p:attrName>ppt_w</p:attrName>
                                        </p:attrNameLst>
                                      </p:cBhvr>
                                      <p:tavLst>
                                        <p:tav tm="0">
                                          <p:val>
                                            <p:fltVal val="0"/>
                                          </p:val>
                                        </p:tav>
                                        <p:tav tm="100000">
                                          <p:val>
                                            <p:strVal val="#ppt_w"/>
                                          </p:val>
                                        </p:tav>
                                      </p:tavLst>
                                    </p:anim>
                                    <p:anim calcmode="lin" valueType="num">
                                      <p:cBhvr>
                                        <p:cTn id="53" dur="500" fill="hold"/>
                                        <p:tgtEl>
                                          <p:spTgt spid="17"/>
                                        </p:tgtEl>
                                        <p:attrNameLst>
                                          <p:attrName>ppt_h</p:attrName>
                                        </p:attrNameLst>
                                      </p:cBhvr>
                                      <p:tavLst>
                                        <p:tav tm="0">
                                          <p:val>
                                            <p:fltVal val="0"/>
                                          </p:val>
                                        </p:tav>
                                        <p:tav tm="100000">
                                          <p:val>
                                            <p:strVal val="#ppt_h"/>
                                          </p:val>
                                        </p:tav>
                                      </p:tavLst>
                                    </p:anim>
                                    <p:animEffect transition="in" filter="fade">
                                      <p:cBhvr>
                                        <p:cTn id="5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Uploading of Invoice data</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18</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graphicFrame>
        <p:nvGraphicFramePr>
          <p:cNvPr id="4" name="Diagram 3">
            <a:extLst>
              <a:ext uri="{FF2B5EF4-FFF2-40B4-BE49-F238E27FC236}">
                <a16:creationId xmlns:a16="http://schemas.microsoft.com/office/drawing/2014/main" id="{64FD79E1-1F5F-4D77-A5F2-CFEE210B8283}"/>
              </a:ext>
            </a:extLst>
          </p:cNvPr>
          <p:cNvGraphicFramePr/>
          <p:nvPr>
            <p:extLst>
              <p:ext uri="{D42A27DB-BD31-4B8C-83A1-F6EECF244321}">
                <p14:modId xmlns:p14="http://schemas.microsoft.com/office/powerpoint/2010/main" val="1917060240"/>
              </p:ext>
            </p:extLst>
          </p:nvPr>
        </p:nvGraphicFramePr>
        <p:xfrm>
          <a:off x="150091" y="723331"/>
          <a:ext cx="11861800" cy="56330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01687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A742BC03-0E2C-4C09-9CEA-A5007C654A30}"/>
                                            </p:graphicEl>
                                          </p:spTgt>
                                        </p:tgtEl>
                                        <p:attrNameLst>
                                          <p:attrName>style.visibility</p:attrName>
                                        </p:attrNameLst>
                                      </p:cBhvr>
                                      <p:to>
                                        <p:strVal val="visible"/>
                                      </p:to>
                                    </p:set>
                                    <p:animEffect transition="in" filter="fade">
                                      <p:cBhvr>
                                        <p:cTn id="12" dur="500"/>
                                        <p:tgtEl>
                                          <p:spTgt spid="4">
                                            <p:graphicEl>
                                              <a:dgm id="{A742BC03-0E2C-4C09-9CEA-A5007C654A30}"/>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graphicEl>
                                              <a:dgm id="{110D884B-6FD5-4227-836E-961E993EC452}"/>
                                            </p:graphicEl>
                                          </p:spTgt>
                                        </p:tgtEl>
                                        <p:attrNameLst>
                                          <p:attrName>style.visibility</p:attrName>
                                        </p:attrNameLst>
                                      </p:cBhvr>
                                      <p:to>
                                        <p:strVal val="visible"/>
                                      </p:to>
                                    </p:set>
                                    <p:animEffect transition="in" filter="fade">
                                      <p:cBhvr>
                                        <p:cTn id="15" dur="500"/>
                                        <p:tgtEl>
                                          <p:spTgt spid="4">
                                            <p:graphicEl>
                                              <a:dgm id="{110D884B-6FD5-4227-836E-961E993EC452}"/>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graphicEl>
                                              <a:dgm id="{B178BC2E-8619-4E59-80EE-8C56DE8F7508}"/>
                                            </p:graphicEl>
                                          </p:spTgt>
                                        </p:tgtEl>
                                        <p:attrNameLst>
                                          <p:attrName>style.visibility</p:attrName>
                                        </p:attrNameLst>
                                      </p:cBhvr>
                                      <p:to>
                                        <p:strVal val="visible"/>
                                      </p:to>
                                    </p:set>
                                    <p:animEffect transition="in" filter="fade">
                                      <p:cBhvr>
                                        <p:cTn id="18" dur="500"/>
                                        <p:tgtEl>
                                          <p:spTgt spid="4">
                                            <p:graphicEl>
                                              <a:dgm id="{B178BC2E-8619-4E59-80EE-8C56DE8F7508}"/>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graphicEl>
                                              <a:dgm id="{CC09F7CC-48D9-47B0-811A-E04131B8D3F5}"/>
                                            </p:graphicEl>
                                          </p:spTgt>
                                        </p:tgtEl>
                                        <p:attrNameLst>
                                          <p:attrName>style.visibility</p:attrName>
                                        </p:attrNameLst>
                                      </p:cBhvr>
                                      <p:to>
                                        <p:strVal val="visible"/>
                                      </p:to>
                                    </p:set>
                                    <p:animEffect transition="in" filter="fade">
                                      <p:cBhvr>
                                        <p:cTn id="23" dur="500"/>
                                        <p:tgtEl>
                                          <p:spTgt spid="4">
                                            <p:graphicEl>
                                              <a:dgm id="{CC09F7CC-48D9-47B0-811A-E04131B8D3F5}"/>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graphicEl>
                                              <a:dgm id="{68DCD354-FD8B-4C1F-9DF7-1123993013B3}"/>
                                            </p:graphicEl>
                                          </p:spTgt>
                                        </p:tgtEl>
                                        <p:attrNameLst>
                                          <p:attrName>style.visibility</p:attrName>
                                        </p:attrNameLst>
                                      </p:cBhvr>
                                      <p:to>
                                        <p:strVal val="visible"/>
                                      </p:to>
                                    </p:set>
                                    <p:animEffect transition="in" filter="fade">
                                      <p:cBhvr>
                                        <p:cTn id="26" dur="500"/>
                                        <p:tgtEl>
                                          <p:spTgt spid="4">
                                            <p:graphicEl>
                                              <a:dgm id="{68DCD354-FD8B-4C1F-9DF7-1123993013B3}"/>
                                            </p:graphic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
                                            <p:graphicEl>
                                              <a:dgm id="{9E36A0F7-A742-4E4E-857A-6D77BACC839C}"/>
                                            </p:graphicEl>
                                          </p:spTgt>
                                        </p:tgtEl>
                                        <p:attrNameLst>
                                          <p:attrName>style.visibility</p:attrName>
                                        </p:attrNameLst>
                                      </p:cBhvr>
                                      <p:to>
                                        <p:strVal val="visible"/>
                                      </p:to>
                                    </p:set>
                                    <p:animEffect transition="in" filter="fade">
                                      <p:cBhvr>
                                        <p:cTn id="29" dur="500"/>
                                        <p:tgtEl>
                                          <p:spTgt spid="4">
                                            <p:graphicEl>
                                              <a:dgm id="{9E36A0F7-A742-4E4E-857A-6D77BACC839C}"/>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4">
                                            <p:graphicEl>
                                              <a:dgm id="{F4494760-FD4E-4AD3-ADFB-FA982A67E427}"/>
                                            </p:graphicEl>
                                          </p:spTgt>
                                        </p:tgtEl>
                                        <p:attrNameLst>
                                          <p:attrName>style.visibility</p:attrName>
                                        </p:attrNameLst>
                                      </p:cBhvr>
                                      <p:to>
                                        <p:strVal val="visible"/>
                                      </p:to>
                                    </p:set>
                                    <p:animEffect transition="in" filter="fade">
                                      <p:cBhvr>
                                        <p:cTn id="34" dur="500"/>
                                        <p:tgtEl>
                                          <p:spTgt spid="4">
                                            <p:graphicEl>
                                              <a:dgm id="{F4494760-FD4E-4AD3-ADFB-FA982A67E427}"/>
                                            </p:graphic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
                                            <p:graphicEl>
                                              <a:dgm id="{06196D74-059D-467D-A77B-2DBD99456D84}"/>
                                            </p:graphicEl>
                                          </p:spTgt>
                                        </p:tgtEl>
                                        <p:attrNameLst>
                                          <p:attrName>style.visibility</p:attrName>
                                        </p:attrNameLst>
                                      </p:cBhvr>
                                      <p:to>
                                        <p:strVal val="visible"/>
                                      </p:to>
                                    </p:set>
                                    <p:animEffect transition="in" filter="fade">
                                      <p:cBhvr>
                                        <p:cTn id="37" dur="500"/>
                                        <p:tgtEl>
                                          <p:spTgt spid="4">
                                            <p:graphicEl>
                                              <a:dgm id="{06196D74-059D-467D-A77B-2DBD99456D84}"/>
                                            </p:graphic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
                                            <p:graphicEl>
                                              <a:dgm id="{36DD9036-B7E3-42EF-8E43-448AAE0F91AC}"/>
                                            </p:graphicEl>
                                          </p:spTgt>
                                        </p:tgtEl>
                                        <p:attrNameLst>
                                          <p:attrName>style.visibility</p:attrName>
                                        </p:attrNameLst>
                                      </p:cBhvr>
                                      <p:to>
                                        <p:strVal val="visible"/>
                                      </p:to>
                                    </p:set>
                                    <p:animEffect transition="in" filter="fade">
                                      <p:cBhvr>
                                        <p:cTn id="40" dur="500"/>
                                        <p:tgtEl>
                                          <p:spTgt spid="4">
                                            <p:graphicEl>
                                              <a:dgm id="{36DD9036-B7E3-42EF-8E43-448AAE0F91AC}"/>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4">
                                            <p:graphicEl>
                                              <a:dgm id="{EF204D34-3745-41EC-BEFD-8528BBDBAC70}"/>
                                            </p:graphicEl>
                                          </p:spTgt>
                                        </p:tgtEl>
                                        <p:attrNameLst>
                                          <p:attrName>style.visibility</p:attrName>
                                        </p:attrNameLst>
                                      </p:cBhvr>
                                      <p:to>
                                        <p:strVal val="visible"/>
                                      </p:to>
                                    </p:set>
                                    <p:animEffect transition="in" filter="fade">
                                      <p:cBhvr>
                                        <p:cTn id="45" dur="500"/>
                                        <p:tgtEl>
                                          <p:spTgt spid="4">
                                            <p:graphicEl>
                                              <a:dgm id="{EF204D34-3745-41EC-BEFD-8528BBDBAC70}"/>
                                            </p:graphic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
                                            <p:graphicEl>
                                              <a:dgm id="{A0DE407B-B45E-462E-B234-006C313C21E7}"/>
                                            </p:graphicEl>
                                          </p:spTgt>
                                        </p:tgtEl>
                                        <p:attrNameLst>
                                          <p:attrName>style.visibility</p:attrName>
                                        </p:attrNameLst>
                                      </p:cBhvr>
                                      <p:to>
                                        <p:strVal val="visible"/>
                                      </p:to>
                                    </p:set>
                                    <p:animEffect transition="in" filter="fade">
                                      <p:cBhvr>
                                        <p:cTn id="48" dur="500"/>
                                        <p:tgtEl>
                                          <p:spTgt spid="4">
                                            <p:graphicEl>
                                              <a:dgm id="{A0DE407B-B45E-462E-B234-006C313C21E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4" grpId="0">
        <p:bldSub>
          <a:bldDgm bld="on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900944"/>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b="1" dirty="0">
                <a:solidFill>
                  <a:srgbClr val="002060"/>
                </a:solidFill>
                <a:latin typeface="Times New Roman" panose="02020603050405020304" pitchFamily="18" charset="0"/>
                <a:cs typeface="Times New Roman" panose="02020603050405020304" pitchFamily="18" charset="0"/>
              </a:rPr>
              <a:t>Option 1: Manual entry of Invoice Data</a:t>
            </a:r>
          </a:p>
        </p:txBody>
      </p:sp>
      <p:sp>
        <p:nvSpPr>
          <p:cNvPr id="3" name="Slide Number Placeholder 2"/>
          <p:cNvSpPr>
            <a:spLocks noGrp="1"/>
          </p:cNvSpPr>
          <p:nvPr>
            <p:ph type="sldNum" sz="quarter" idx="12"/>
          </p:nvPr>
        </p:nvSpPr>
        <p:spPr/>
        <p:txBody>
          <a:bodyPr/>
          <a:lstStyle/>
          <a:p>
            <a:fld id="{93EB058D-52C6-4F08-9ECF-FFBBF442012D}" type="slidenum">
              <a:rPr lang="en-IN" smtClean="0"/>
              <a:pPr/>
              <a:t>19</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1782991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IN" sz="3600" b="1" dirty="0">
                <a:solidFill>
                  <a:srgbClr val="002060"/>
                </a:solidFill>
                <a:latin typeface="Times New Roman" panose="02020603050405020304" pitchFamily="18" charset="0"/>
                <a:cs typeface="Times New Roman" panose="02020603050405020304" pitchFamily="18" charset="0"/>
              </a:rPr>
              <a:t>Objective of session</a:t>
            </a:r>
          </a:p>
        </p:txBody>
      </p:sp>
      <p:sp>
        <p:nvSpPr>
          <p:cNvPr id="3" name="Slide Number Placeholder 2"/>
          <p:cNvSpPr>
            <a:spLocks noGrp="1"/>
          </p:cNvSpPr>
          <p:nvPr>
            <p:ph type="sldNum" sz="quarter" idx="12"/>
          </p:nvPr>
        </p:nvSpPr>
        <p:spPr/>
        <p:txBody>
          <a:bodyPr/>
          <a:lstStyle/>
          <a:p>
            <a:fld id="{93EB058D-52C6-4F08-9ECF-FFBBF442012D}" type="slidenum">
              <a:rPr lang="en-IN" smtClean="0"/>
              <a:t>2</a:t>
            </a:fld>
            <a:endParaRPr lang="en-IN"/>
          </a:p>
        </p:txBody>
      </p:sp>
      <p:sp>
        <p:nvSpPr>
          <p:cNvPr id="4" name="Footer Placeholder 3">
            <a:extLst>
              <a:ext uri="{FF2B5EF4-FFF2-40B4-BE49-F238E27FC236}">
                <a16:creationId xmlns:a16="http://schemas.microsoft.com/office/drawing/2014/main" id="{3FFAD1F7-55C6-4ECF-84E6-B1CF90BA477E}"/>
              </a:ext>
            </a:extLst>
          </p:cNvPr>
          <p:cNvSpPr>
            <a:spLocks noGrp="1"/>
          </p:cNvSpPr>
          <p:nvPr>
            <p:ph type="ftr" sz="quarter" idx="4294967295"/>
          </p:nvPr>
        </p:nvSpPr>
        <p:spPr>
          <a:xfrm>
            <a:off x="0" y="6356350"/>
            <a:ext cx="4114800" cy="365125"/>
          </a:xfrm>
        </p:spPr>
        <p:txBody>
          <a:bodyPr/>
          <a:lstStyle/>
          <a:p>
            <a:r>
              <a:rPr lang="en-IN" dirty="0"/>
              <a:t> </a:t>
            </a:r>
          </a:p>
        </p:txBody>
      </p:sp>
      <p:graphicFrame>
        <p:nvGraphicFramePr>
          <p:cNvPr id="2" name="Diagram 1">
            <a:extLst>
              <a:ext uri="{FF2B5EF4-FFF2-40B4-BE49-F238E27FC236}">
                <a16:creationId xmlns:a16="http://schemas.microsoft.com/office/drawing/2014/main" id="{A07ADA23-996A-4A21-8AFC-80ED1658B30F}"/>
              </a:ext>
            </a:extLst>
          </p:cNvPr>
          <p:cNvGraphicFramePr/>
          <p:nvPr>
            <p:extLst>
              <p:ext uri="{D42A27DB-BD31-4B8C-83A1-F6EECF244321}">
                <p14:modId xmlns:p14="http://schemas.microsoft.com/office/powerpoint/2010/main" val="826314633"/>
              </p:ext>
            </p:extLst>
          </p:nvPr>
        </p:nvGraphicFramePr>
        <p:xfrm>
          <a:off x="217054" y="778315"/>
          <a:ext cx="11545455" cy="55780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7052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4C3822C2-3829-49EA-B720-EBB192FB45A0}"/>
                                            </p:graphicEl>
                                          </p:spTgt>
                                        </p:tgtEl>
                                        <p:attrNameLst>
                                          <p:attrName>style.visibility</p:attrName>
                                        </p:attrNameLst>
                                      </p:cBhvr>
                                      <p:to>
                                        <p:strVal val="visible"/>
                                      </p:to>
                                    </p:set>
                                    <p:animEffect transition="in" filter="fade">
                                      <p:cBhvr>
                                        <p:cTn id="12" dur="500"/>
                                        <p:tgtEl>
                                          <p:spTgt spid="2">
                                            <p:graphicEl>
                                              <a:dgm id="{4C3822C2-3829-49EA-B720-EBB192FB45A0}"/>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graphicEl>
                                              <a:dgm id="{04B2DA81-4950-499C-8658-2FEA02F843FC}"/>
                                            </p:graphicEl>
                                          </p:spTgt>
                                        </p:tgtEl>
                                        <p:attrNameLst>
                                          <p:attrName>style.visibility</p:attrName>
                                        </p:attrNameLst>
                                      </p:cBhvr>
                                      <p:to>
                                        <p:strVal val="visible"/>
                                      </p:to>
                                    </p:set>
                                    <p:animEffect transition="in" filter="fade">
                                      <p:cBhvr>
                                        <p:cTn id="17" dur="500"/>
                                        <p:tgtEl>
                                          <p:spTgt spid="2">
                                            <p:graphicEl>
                                              <a:dgm id="{04B2DA81-4950-499C-8658-2FEA02F843FC}"/>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graphicEl>
                                              <a:dgm id="{26E9E35A-4157-4901-AE89-00F7E76701EB}"/>
                                            </p:graphicEl>
                                          </p:spTgt>
                                        </p:tgtEl>
                                        <p:attrNameLst>
                                          <p:attrName>style.visibility</p:attrName>
                                        </p:attrNameLst>
                                      </p:cBhvr>
                                      <p:to>
                                        <p:strVal val="visible"/>
                                      </p:to>
                                    </p:set>
                                    <p:animEffect transition="in" filter="fade">
                                      <p:cBhvr>
                                        <p:cTn id="22" dur="500"/>
                                        <p:tgtEl>
                                          <p:spTgt spid="2">
                                            <p:graphicEl>
                                              <a:dgm id="{26E9E35A-4157-4901-AE89-00F7E76701EB}"/>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graphicEl>
                                              <a:dgm id="{CCE449FB-086D-4D62-8413-698E89B6ED0C}"/>
                                            </p:graphicEl>
                                          </p:spTgt>
                                        </p:tgtEl>
                                        <p:attrNameLst>
                                          <p:attrName>style.visibility</p:attrName>
                                        </p:attrNameLst>
                                      </p:cBhvr>
                                      <p:to>
                                        <p:strVal val="visible"/>
                                      </p:to>
                                    </p:set>
                                    <p:animEffect transition="in" filter="fade">
                                      <p:cBhvr>
                                        <p:cTn id="27" dur="500"/>
                                        <p:tgtEl>
                                          <p:spTgt spid="2">
                                            <p:graphicEl>
                                              <a:dgm id="{CCE449FB-086D-4D62-8413-698E89B6ED0C}"/>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graphicEl>
                                              <a:dgm id="{2DF6CAF1-D80C-406F-929E-CD3E43E44814}"/>
                                            </p:graphicEl>
                                          </p:spTgt>
                                        </p:tgtEl>
                                        <p:attrNameLst>
                                          <p:attrName>style.visibility</p:attrName>
                                        </p:attrNameLst>
                                      </p:cBhvr>
                                      <p:to>
                                        <p:strVal val="visible"/>
                                      </p:to>
                                    </p:set>
                                    <p:animEffect transition="in" filter="fade">
                                      <p:cBhvr>
                                        <p:cTn id="32" dur="500"/>
                                        <p:tgtEl>
                                          <p:spTgt spid="2">
                                            <p:graphicEl>
                                              <a:dgm id="{2DF6CAF1-D80C-406F-929E-CD3E43E4481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2" grpId="0">
        <p:bldSub>
          <a:bldDgm bld="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Option 1: Manual entry of Invoice Data</a:t>
            </a:r>
          </a:p>
        </p:txBody>
      </p:sp>
      <p:sp>
        <p:nvSpPr>
          <p:cNvPr id="3" name="Slide Number Placeholder 2"/>
          <p:cNvSpPr>
            <a:spLocks noGrp="1"/>
          </p:cNvSpPr>
          <p:nvPr>
            <p:ph type="sldNum" sz="quarter" idx="12"/>
          </p:nvPr>
        </p:nvSpPr>
        <p:spPr/>
        <p:txBody>
          <a:bodyPr/>
          <a:lstStyle/>
          <a:p>
            <a:fld id="{93EB058D-52C6-4F08-9ECF-FFBBF442012D}" type="slidenum">
              <a:rPr lang="en-IN" smtClean="0"/>
              <a:pPr/>
              <a:t>20</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7" name="Picture 6">
            <a:extLst>
              <a:ext uri="{FF2B5EF4-FFF2-40B4-BE49-F238E27FC236}">
                <a16:creationId xmlns:a16="http://schemas.microsoft.com/office/drawing/2014/main" id="{A330FCFB-944A-4347-8574-E0A9A3EB8064}"/>
              </a:ext>
            </a:extLst>
          </p:cNvPr>
          <p:cNvPicPr>
            <a:picLocks noChangeAspect="1"/>
          </p:cNvPicPr>
          <p:nvPr/>
        </p:nvPicPr>
        <p:blipFill>
          <a:blip r:embed="rId3"/>
          <a:stretch>
            <a:fillRect/>
          </a:stretch>
        </p:blipFill>
        <p:spPr>
          <a:xfrm>
            <a:off x="0" y="867795"/>
            <a:ext cx="12192000" cy="2822556"/>
          </a:xfrm>
          <a:prstGeom prst="rect">
            <a:avLst/>
          </a:prstGeom>
        </p:spPr>
      </p:pic>
      <p:sp>
        <p:nvSpPr>
          <p:cNvPr id="8" name="TextBox 7">
            <a:extLst>
              <a:ext uri="{FF2B5EF4-FFF2-40B4-BE49-F238E27FC236}">
                <a16:creationId xmlns:a16="http://schemas.microsoft.com/office/drawing/2014/main" id="{5D4A06CA-0603-4751-93E9-AA771B64890B}"/>
              </a:ext>
            </a:extLst>
          </p:cNvPr>
          <p:cNvSpPr txBox="1"/>
          <p:nvPr/>
        </p:nvSpPr>
        <p:spPr>
          <a:xfrm>
            <a:off x="138546" y="3869188"/>
            <a:ext cx="3768436" cy="258532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IN" b="1" dirty="0">
                <a:solidFill>
                  <a:schemeClr val="accent2"/>
                </a:solidFill>
              </a:rPr>
              <a:t>Upload new invoice</a:t>
            </a:r>
            <a:r>
              <a:rPr lang="en-IN" b="1" dirty="0"/>
              <a:t>/ other data for return: </a:t>
            </a:r>
          </a:p>
          <a:p>
            <a:pPr algn="just"/>
            <a:r>
              <a:rPr lang="en-IN" dirty="0"/>
              <a:t>The NEW button is used to Upload New Invoice/ upload other data. (Return will be prepared on the GST Portal based on the data uploaded using the tool.  One can upload invoice data as many times as one wants.) </a:t>
            </a:r>
          </a:p>
        </p:txBody>
      </p:sp>
      <p:sp>
        <p:nvSpPr>
          <p:cNvPr id="9" name="TextBox 8">
            <a:extLst>
              <a:ext uri="{FF2B5EF4-FFF2-40B4-BE49-F238E27FC236}">
                <a16:creationId xmlns:a16="http://schemas.microsoft.com/office/drawing/2014/main" id="{EE6A2273-6800-47CD-94F2-6F482C2C7FE2}"/>
              </a:ext>
            </a:extLst>
          </p:cNvPr>
          <p:cNvSpPr txBox="1"/>
          <p:nvPr/>
        </p:nvSpPr>
        <p:spPr>
          <a:xfrm>
            <a:off x="4329546" y="3834815"/>
            <a:ext cx="3768436" cy="203132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IN" b="1" dirty="0"/>
              <a:t>Open </a:t>
            </a:r>
            <a:r>
              <a:rPr lang="en-IN" b="1" dirty="0">
                <a:solidFill>
                  <a:schemeClr val="accent2"/>
                </a:solidFill>
              </a:rPr>
              <a:t>Downloaded Return file </a:t>
            </a:r>
            <a:r>
              <a:rPr lang="en-IN" b="1" dirty="0"/>
              <a:t>from GST portal: </a:t>
            </a:r>
          </a:p>
          <a:p>
            <a:pPr algn="just"/>
            <a:r>
              <a:rPr lang="en-IN" dirty="0"/>
              <a:t>The OPEN button is used to open Downloaded pre-auto populated Return file (like GSTR-1, 1A, 2A..etc) which was downloaded from GST Portal. </a:t>
            </a:r>
          </a:p>
        </p:txBody>
      </p:sp>
      <p:sp>
        <p:nvSpPr>
          <p:cNvPr id="10" name="TextBox 9">
            <a:extLst>
              <a:ext uri="{FF2B5EF4-FFF2-40B4-BE49-F238E27FC236}">
                <a16:creationId xmlns:a16="http://schemas.microsoft.com/office/drawing/2014/main" id="{6BA3641E-DA3C-4B81-9446-4B6233F756D5}"/>
              </a:ext>
            </a:extLst>
          </p:cNvPr>
          <p:cNvSpPr txBox="1"/>
          <p:nvPr/>
        </p:nvSpPr>
        <p:spPr>
          <a:xfrm>
            <a:off x="8520546" y="3834814"/>
            <a:ext cx="3560618" cy="258532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IN" b="1" dirty="0"/>
              <a:t>Open Downloaded </a:t>
            </a:r>
            <a:r>
              <a:rPr lang="en-IN" b="1" dirty="0">
                <a:solidFill>
                  <a:schemeClr val="accent2"/>
                </a:solidFill>
              </a:rPr>
              <a:t>ERROR File</a:t>
            </a:r>
            <a:r>
              <a:rPr lang="en-IN" b="1" dirty="0"/>
              <a:t> from GST portal: </a:t>
            </a:r>
          </a:p>
          <a:p>
            <a:pPr algn="just"/>
            <a:r>
              <a:rPr lang="en-IN" dirty="0"/>
              <a:t>The OPEN button is used to open error file to understand the errors occurred on the portal while uploading the JSON file to the portal and take necessary action to rectify the invoices rejected by GST Porta</a:t>
            </a:r>
          </a:p>
        </p:txBody>
      </p:sp>
      <p:pic>
        <p:nvPicPr>
          <p:cNvPr id="512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065" t="2801" r="1489" b="57328"/>
          <a:stretch/>
        </p:blipFill>
        <p:spPr bwMode="auto">
          <a:xfrm>
            <a:off x="0" y="773731"/>
            <a:ext cx="12192000" cy="2916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Oval 10"/>
          <p:cNvSpPr/>
          <p:nvPr/>
        </p:nvSpPr>
        <p:spPr>
          <a:xfrm>
            <a:off x="1119380" y="2270215"/>
            <a:ext cx="1513489" cy="725214"/>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Tree>
    <p:extLst>
      <p:ext uri="{BB962C8B-B14F-4D97-AF65-F5344CB8AC3E}">
        <p14:creationId xmlns:p14="http://schemas.microsoft.com/office/powerpoint/2010/main" val="41356759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Logging into offline tool</a:t>
            </a:r>
          </a:p>
        </p:txBody>
      </p:sp>
      <p:sp>
        <p:nvSpPr>
          <p:cNvPr id="3" name="Slide Number Placeholder 2"/>
          <p:cNvSpPr>
            <a:spLocks noGrp="1"/>
          </p:cNvSpPr>
          <p:nvPr>
            <p:ph type="sldNum" sz="quarter" idx="12"/>
          </p:nvPr>
        </p:nvSpPr>
        <p:spPr/>
        <p:txBody>
          <a:bodyPr/>
          <a:lstStyle/>
          <a:p>
            <a:fld id="{93EB058D-52C6-4F08-9ECF-FFBBF442012D}" type="slidenum">
              <a:rPr lang="en-IN" smtClean="0"/>
              <a:pPr/>
              <a:t>21</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8" name="Picture 7"/>
          <p:cNvPicPr/>
          <p:nvPr/>
        </p:nvPicPr>
        <p:blipFill rotWithShape="1">
          <a:blip r:embed="rId3"/>
          <a:srcRect t="3031" b="4683"/>
          <a:stretch/>
        </p:blipFill>
        <p:spPr>
          <a:xfrm>
            <a:off x="0" y="914400"/>
            <a:ext cx="12192000" cy="5549463"/>
          </a:xfrm>
          <a:prstGeom prst="rect">
            <a:avLst/>
          </a:prstGeom>
        </p:spPr>
      </p:pic>
    </p:spTree>
    <p:extLst>
      <p:ext uri="{BB962C8B-B14F-4D97-AF65-F5344CB8AC3E}">
        <p14:creationId xmlns:p14="http://schemas.microsoft.com/office/powerpoint/2010/main" val="13844694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Logging into offline tool</a:t>
            </a:r>
          </a:p>
        </p:txBody>
      </p:sp>
      <p:sp>
        <p:nvSpPr>
          <p:cNvPr id="3" name="Slide Number Placeholder 2"/>
          <p:cNvSpPr>
            <a:spLocks noGrp="1"/>
          </p:cNvSpPr>
          <p:nvPr>
            <p:ph type="sldNum" sz="quarter" idx="12"/>
          </p:nvPr>
        </p:nvSpPr>
        <p:spPr/>
        <p:txBody>
          <a:bodyPr/>
          <a:lstStyle/>
          <a:p>
            <a:fld id="{93EB058D-52C6-4F08-9ECF-FFBBF442012D}" type="slidenum">
              <a:rPr lang="en-IN" smtClean="0"/>
              <a:pPr/>
              <a:t>22</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152" y="405483"/>
            <a:ext cx="11939422" cy="6712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9522384" y="882853"/>
            <a:ext cx="1261242" cy="1103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2538166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900944"/>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b="1" dirty="0">
                <a:solidFill>
                  <a:srgbClr val="002060"/>
                </a:solidFill>
                <a:latin typeface="Times New Roman" panose="02020603050405020304" pitchFamily="18" charset="0"/>
                <a:cs typeface="Times New Roman" panose="02020603050405020304" pitchFamily="18" charset="0"/>
              </a:rPr>
              <a:t>Option 2: Upload from excel sheet</a:t>
            </a:r>
          </a:p>
        </p:txBody>
      </p:sp>
      <p:sp>
        <p:nvSpPr>
          <p:cNvPr id="3" name="Slide Number Placeholder 2"/>
          <p:cNvSpPr>
            <a:spLocks noGrp="1"/>
          </p:cNvSpPr>
          <p:nvPr>
            <p:ph type="sldNum" sz="quarter" idx="12"/>
          </p:nvPr>
        </p:nvSpPr>
        <p:spPr/>
        <p:txBody>
          <a:bodyPr/>
          <a:lstStyle/>
          <a:p>
            <a:fld id="{93EB058D-52C6-4F08-9ECF-FFBBF442012D}" type="slidenum">
              <a:rPr lang="en-IN" smtClean="0"/>
              <a:pPr/>
              <a:t>23</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33555428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Manual Entry</a:t>
            </a:r>
          </a:p>
        </p:txBody>
      </p:sp>
      <p:sp>
        <p:nvSpPr>
          <p:cNvPr id="3" name="Slide Number Placeholder 2"/>
          <p:cNvSpPr>
            <a:spLocks noGrp="1"/>
          </p:cNvSpPr>
          <p:nvPr>
            <p:ph type="sldNum" sz="quarter" idx="12"/>
          </p:nvPr>
        </p:nvSpPr>
        <p:spPr/>
        <p:txBody>
          <a:bodyPr/>
          <a:lstStyle/>
          <a:p>
            <a:fld id="{93EB058D-52C6-4F08-9ECF-FFBBF442012D}" type="slidenum">
              <a:rPr lang="en-IN" smtClean="0"/>
              <a:pPr/>
              <a:t>24</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6" name="Picture 5">
            <a:extLst>
              <a:ext uri="{FF2B5EF4-FFF2-40B4-BE49-F238E27FC236}">
                <a16:creationId xmlns:a16="http://schemas.microsoft.com/office/drawing/2014/main" id="{F97154EC-6C91-49EC-B409-86EE39B54C32}"/>
              </a:ext>
            </a:extLst>
          </p:cNvPr>
          <p:cNvPicPr>
            <a:picLocks noChangeAspect="1"/>
          </p:cNvPicPr>
          <p:nvPr/>
        </p:nvPicPr>
        <p:blipFill>
          <a:blip r:embed="rId3"/>
          <a:stretch>
            <a:fillRect/>
          </a:stretch>
        </p:blipFill>
        <p:spPr>
          <a:xfrm>
            <a:off x="0" y="841873"/>
            <a:ext cx="12192000" cy="5184853"/>
          </a:xfrm>
          <a:prstGeom prst="rect">
            <a:avLst/>
          </a:prstGeom>
        </p:spPr>
      </p:pic>
      <p:pic>
        <p:nvPicPr>
          <p:cNvPr id="7" name="Picture 6">
            <a:extLst>
              <a:ext uri="{FF2B5EF4-FFF2-40B4-BE49-F238E27FC236}">
                <a16:creationId xmlns:a16="http://schemas.microsoft.com/office/drawing/2014/main" id="{1962B9B8-79A6-43DF-AED2-C9820C7CE2F4}"/>
              </a:ext>
            </a:extLst>
          </p:cNvPr>
          <p:cNvPicPr>
            <a:picLocks noChangeAspect="1"/>
          </p:cNvPicPr>
          <p:nvPr/>
        </p:nvPicPr>
        <p:blipFill>
          <a:blip r:embed="rId4"/>
          <a:stretch>
            <a:fillRect/>
          </a:stretch>
        </p:blipFill>
        <p:spPr>
          <a:xfrm>
            <a:off x="-141891" y="841872"/>
            <a:ext cx="12596649" cy="6016127"/>
          </a:xfrm>
          <a:prstGeom prst="rect">
            <a:avLst/>
          </a:prstGeom>
        </p:spPr>
      </p:pic>
      <p:sp>
        <p:nvSpPr>
          <p:cNvPr id="4" name="Oval 3"/>
          <p:cNvSpPr/>
          <p:nvPr/>
        </p:nvSpPr>
        <p:spPr>
          <a:xfrm>
            <a:off x="189186" y="2932387"/>
            <a:ext cx="1513489" cy="725214"/>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
        <p:nvSpPr>
          <p:cNvPr id="8" name="Rectangle 7"/>
          <p:cNvSpPr/>
          <p:nvPr/>
        </p:nvSpPr>
        <p:spPr>
          <a:xfrm>
            <a:off x="9254362" y="2711709"/>
            <a:ext cx="1261242" cy="1103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6289390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using the excel sheet provided</a:t>
            </a:r>
          </a:p>
        </p:txBody>
      </p:sp>
      <p:sp>
        <p:nvSpPr>
          <p:cNvPr id="3" name="Slide Number Placeholder 2"/>
          <p:cNvSpPr>
            <a:spLocks noGrp="1"/>
          </p:cNvSpPr>
          <p:nvPr>
            <p:ph type="sldNum" sz="quarter" idx="12"/>
          </p:nvPr>
        </p:nvSpPr>
        <p:spPr/>
        <p:txBody>
          <a:bodyPr/>
          <a:lstStyle/>
          <a:p>
            <a:fld id="{93EB058D-52C6-4F08-9ECF-FFBBF442012D}" type="slidenum">
              <a:rPr lang="en-IN" smtClean="0"/>
              <a:pPr/>
              <a:t>25</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6" name="Picture 5"/>
          <p:cNvPicPr/>
          <p:nvPr/>
        </p:nvPicPr>
        <p:blipFill rotWithShape="1">
          <a:blip r:embed="rId3"/>
          <a:srcRect t="2545" b="10182"/>
          <a:stretch/>
        </p:blipFill>
        <p:spPr>
          <a:xfrm>
            <a:off x="0" y="993228"/>
            <a:ext cx="12191999" cy="5549462"/>
          </a:xfrm>
          <a:prstGeom prst="rect">
            <a:avLst/>
          </a:prstGeom>
        </p:spPr>
      </p:pic>
      <p:sp>
        <p:nvSpPr>
          <p:cNvPr id="7" name="Oval 6"/>
          <p:cNvSpPr/>
          <p:nvPr/>
        </p:nvSpPr>
        <p:spPr>
          <a:xfrm>
            <a:off x="189186" y="2932387"/>
            <a:ext cx="2207173" cy="614854"/>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
        <p:nvSpPr>
          <p:cNvPr id="8" name="Rectangle 7"/>
          <p:cNvSpPr/>
          <p:nvPr/>
        </p:nvSpPr>
        <p:spPr>
          <a:xfrm>
            <a:off x="9128234" y="1308535"/>
            <a:ext cx="1261242" cy="1103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9707818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using the excel sheet provided</a:t>
            </a:r>
          </a:p>
        </p:txBody>
      </p:sp>
      <p:sp>
        <p:nvSpPr>
          <p:cNvPr id="3" name="Slide Number Placeholder 2"/>
          <p:cNvSpPr>
            <a:spLocks noGrp="1"/>
          </p:cNvSpPr>
          <p:nvPr>
            <p:ph type="sldNum" sz="quarter" idx="12"/>
          </p:nvPr>
        </p:nvSpPr>
        <p:spPr/>
        <p:txBody>
          <a:bodyPr/>
          <a:lstStyle/>
          <a:p>
            <a:fld id="{93EB058D-52C6-4F08-9ECF-FFBBF442012D}" type="slidenum">
              <a:rPr lang="en-IN" smtClean="0"/>
              <a:pPr/>
              <a:t>26</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8" name="Picture 7"/>
          <p:cNvPicPr/>
          <p:nvPr/>
        </p:nvPicPr>
        <p:blipFill rotWithShape="1">
          <a:blip r:embed="rId3"/>
          <a:srcRect l="12000" t="34771" r="13280" b="16687"/>
          <a:stretch/>
        </p:blipFill>
        <p:spPr>
          <a:xfrm>
            <a:off x="268014" y="945931"/>
            <a:ext cx="11698014" cy="5691352"/>
          </a:xfrm>
          <a:prstGeom prst="rect">
            <a:avLst/>
          </a:prstGeom>
        </p:spPr>
      </p:pic>
      <p:sp>
        <p:nvSpPr>
          <p:cNvPr id="9" name="Oval 8"/>
          <p:cNvSpPr/>
          <p:nvPr/>
        </p:nvSpPr>
        <p:spPr>
          <a:xfrm>
            <a:off x="189186" y="2640726"/>
            <a:ext cx="3563007" cy="449316"/>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Tree>
    <p:extLst>
      <p:ext uri="{BB962C8B-B14F-4D97-AF65-F5344CB8AC3E}">
        <p14:creationId xmlns:p14="http://schemas.microsoft.com/office/powerpoint/2010/main" val="19714988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using the excel sheet provided</a:t>
            </a:r>
          </a:p>
        </p:txBody>
      </p:sp>
      <p:sp>
        <p:nvSpPr>
          <p:cNvPr id="3" name="Slide Number Placeholder 2"/>
          <p:cNvSpPr>
            <a:spLocks noGrp="1"/>
          </p:cNvSpPr>
          <p:nvPr>
            <p:ph type="sldNum" sz="quarter" idx="12"/>
          </p:nvPr>
        </p:nvSpPr>
        <p:spPr/>
        <p:txBody>
          <a:bodyPr/>
          <a:lstStyle/>
          <a:p>
            <a:fld id="{93EB058D-52C6-4F08-9ECF-FFBBF442012D}" type="slidenum">
              <a:rPr lang="en-IN" smtClean="0"/>
              <a:pPr/>
              <a:t>27</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7" name="Picture 6"/>
          <p:cNvPicPr/>
          <p:nvPr/>
        </p:nvPicPr>
        <p:blipFill rotWithShape="1">
          <a:blip r:embed="rId3"/>
          <a:srcRect t="4286" b="5331"/>
          <a:stretch/>
        </p:blipFill>
        <p:spPr>
          <a:xfrm>
            <a:off x="0" y="723332"/>
            <a:ext cx="13101145" cy="6134668"/>
          </a:xfrm>
          <a:prstGeom prst="rect">
            <a:avLst/>
          </a:prstGeom>
        </p:spPr>
      </p:pic>
    </p:spTree>
    <p:extLst>
      <p:ext uri="{BB962C8B-B14F-4D97-AF65-F5344CB8AC3E}">
        <p14:creationId xmlns:p14="http://schemas.microsoft.com/office/powerpoint/2010/main" val="38429568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using the excel sheet provided</a:t>
            </a:r>
          </a:p>
        </p:txBody>
      </p:sp>
      <p:sp>
        <p:nvSpPr>
          <p:cNvPr id="3" name="Slide Number Placeholder 2"/>
          <p:cNvSpPr>
            <a:spLocks noGrp="1"/>
          </p:cNvSpPr>
          <p:nvPr>
            <p:ph type="sldNum" sz="quarter" idx="12"/>
          </p:nvPr>
        </p:nvSpPr>
        <p:spPr/>
        <p:txBody>
          <a:bodyPr/>
          <a:lstStyle/>
          <a:p>
            <a:fld id="{93EB058D-52C6-4F08-9ECF-FFBBF442012D}" type="slidenum">
              <a:rPr lang="en-IN" smtClean="0"/>
              <a:pPr/>
              <a:t>28</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6840"/>
          <a:stretch/>
        </p:blipFill>
        <p:spPr bwMode="auto">
          <a:xfrm>
            <a:off x="0" y="723330"/>
            <a:ext cx="12192000" cy="6134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 7"/>
          <p:cNvSpPr/>
          <p:nvPr/>
        </p:nvSpPr>
        <p:spPr>
          <a:xfrm>
            <a:off x="94591" y="3090041"/>
            <a:ext cx="2569782" cy="700623"/>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
        <p:nvSpPr>
          <p:cNvPr id="9" name="Oval 8"/>
          <p:cNvSpPr/>
          <p:nvPr/>
        </p:nvSpPr>
        <p:spPr>
          <a:xfrm>
            <a:off x="8040414" y="4650828"/>
            <a:ext cx="914400" cy="695367"/>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Tree>
    <p:extLst>
      <p:ext uri="{BB962C8B-B14F-4D97-AF65-F5344CB8AC3E}">
        <p14:creationId xmlns:p14="http://schemas.microsoft.com/office/powerpoint/2010/main" val="37473050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using the excel sheet provided</a:t>
            </a:r>
          </a:p>
        </p:txBody>
      </p:sp>
      <p:sp>
        <p:nvSpPr>
          <p:cNvPr id="3" name="Slide Number Placeholder 2"/>
          <p:cNvSpPr>
            <a:spLocks noGrp="1"/>
          </p:cNvSpPr>
          <p:nvPr>
            <p:ph type="sldNum" sz="quarter" idx="12"/>
          </p:nvPr>
        </p:nvSpPr>
        <p:spPr/>
        <p:txBody>
          <a:bodyPr/>
          <a:lstStyle/>
          <a:p>
            <a:fld id="{93EB058D-52C6-4F08-9ECF-FFBBF442012D}" type="slidenum">
              <a:rPr lang="en-IN" smtClean="0"/>
              <a:pPr/>
              <a:t>29</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sp>
        <p:nvSpPr>
          <p:cNvPr id="8" name="Oval 7"/>
          <p:cNvSpPr/>
          <p:nvPr/>
        </p:nvSpPr>
        <p:spPr>
          <a:xfrm>
            <a:off x="94591" y="3090041"/>
            <a:ext cx="2569782" cy="700623"/>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
        <p:nvSpPr>
          <p:cNvPr id="9" name="Oval 8"/>
          <p:cNvSpPr/>
          <p:nvPr/>
        </p:nvSpPr>
        <p:spPr>
          <a:xfrm>
            <a:off x="8040414" y="4650828"/>
            <a:ext cx="914400" cy="695367"/>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24758"/>
            <a:ext cx="12192000" cy="5833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Oval 9"/>
          <p:cNvSpPr/>
          <p:nvPr/>
        </p:nvSpPr>
        <p:spPr>
          <a:xfrm>
            <a:off x="5985641" y="3159201"/>
            <a:ext cx="914400" cy="695367"/>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
        <p:nvSpPr>
          <p:cNvPr id="4" name="Rectangle 3"/>
          <p:cNvSpPr/>
          <p:nvPr/>
        </p:nvSpPr>
        <p:spPr>
          <a:xfrm>
            <a:off x="9128234" y="1418897"/>
            <a:ext cx="1261242" cy="1103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0963515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Due date for next 3 months</a:t>
            </a:r>
          </a:p>
        </p:txBody>
      </p:sp>
      <p:sp>
        <p:nvSpPr>
          <p:cNvPr id="3" name="Slide Number Placeholder 2"/>
          <p:cNvSpPr>
            <a:spLocks noGrp="1"/>
          </p:cNvSpPr>
          <p:nvPr>
            <p:ph type="sldNum" sz="quarter" idx="12"/>
          </p:nvPr>
        </p:nvSpPr>
        <p:spPr/>
        <p:txBody>
          <a:bodyPr/>
          <a:lstStyle/>
          <a:p>
            <a:fld id="{93EB058D-52C6-4F08-9ECF-FFBBF442012D}" type="slidenum">
              <a:rPr lang="en-IN" smtClean="0"/>
              <a:pPr/>
              <a:t>3</a:t>
            </a:fld>
            <a:endParaRPr lang="en-IN"/>
          </a:p>
        </p:txBody>
      </p:sp>
      <p:sp>
        <p:nvSpPr>
          <p:cNvPr id="2" name="Footer Placeholder 1">
            <a:extLst>
              <a:ext uri="{FF2B5EF4-FFF2-40B4-BE49-F238E27FC236}">
                <a16:creationId xmlns:a16="http://schemas.microsoft.com/office/drawing/2014/main" id="{A1AF5223-124A-49FE-ADC8-7B36CA482892}"/>
              </a:ext>
            </a:extLst>
          </p:cNvPr>
          <p:cNvSpPr>
            <a:spLocks noGrp="1"/>
          </p:cNvSpPr>
          <p:nvPr>
            <p:ph type="ftr" sz="quarter" idx="4294967295"/>
          </p:nvPr>
        </p:nvSpPr>
        <p:spPr>
          <a:xfrm>
            <a:off x="0" y="6356350"/>
            <a:ext cx="4114800" cy="365125"/>
          </a:xfrm>
        </p:spPr>
        <p:txBody>
          <a:bodyPr/>
          <a:lstStyle/>
          <a:p>
            <a:r>
              <a:rPr lang="en-IN" dirty="0"/>
              <a:t> </a:t>
            </a:r>
          </a:p>
        </p:txBody>
      </p:sp>
      <p:graphicFrame>
        <p:nvGraphicFramePr>
          <p:cNvPr id="9" name="Table 8">
            <a:extLst>
              <a:ext uri="{FF2B5EF4-FFF2-40B4-BE49-F238E27FC236}">
                <a16:creationId xmlns:a16="http://schemas.microsoft.com/office/drawing/2014/main" id="{6D4A7987-DEE4-494F-92FD-72FE117C053F}"/>
              </a:ext>
            </a:extLst>
          </p:cNvPr>
          <p:cNvGraphicFramePr>
            <a:graphicFrameLocks noGrp="1"/>
          </p:cNvGraphicFramePr>
          <p:nvPr>
            <p:extLst>
              <p:ext uri="{D42A27DB-BD31-4B8C-83A1-F6EECF244321}">
                <p14:modId xmlns:p14="http://schemas.microsoft.com/office/powerpoint/2010/main" val="1770540157"/>
              </p:ext>
            </p:extLst>
          </p:nvPr>
        </p:nvGraphicFramePr>
        <p:xfrm>
          <a:off x="397163" y="1024466"/>
          <a:ext cx="2207492" cy="4461935"/>
        </p:xfrm>
        <a:graphic>
          <a:graphicData uri="http://schemas.openxmlformats.org/drawingml/2006/table">
            <a:tbl>
              <a:tblPr firstRow="1" bandRow="1">
                <a:tableStyleId>{793D81CF-94F2-401A-BA57-92F5A7B2D0C5}</a:tableStyleId>
              </a:tblPr>
              <a:tblGrid>
                <a:gridCol w="2207492">
                  <a:extLst>
                    <a:ext uri="{9D8B030D-6E8A-4147-A177-3AD203B41FA5}">
                      <a16:colId xmlns:a16="http://schemas.microsoft.com/office/drawing/2014/main" val="1467591983"/>
                    </a:ext>
                  </a:extLst>
                </a:gridCol>
              </a:tblGrid>
              <a:tr h="892387">
                <a:tc>
                  <a:txBody>
                    <a:bodyPr/>
                    <a:lstStyle/>
                    <a:p>
                      <a:r>
                        <a:rPr lang="en-IN" sz="2400" dirty="0"/>
                        <a:t>Return Form</a:t>
                      </a:r>
                    </a:p>
                  </a:txBody>
                  <a:tcPr/>
                </a:tc>
                <a:extLst>
                  <a:ext uri="{0D108BD9-81ED-4DB2-BD59-A6C34878D82A}">
                    <a16:rowId xmlns:a16="http://schemas.microsoft.com/office/drawing/2014/main" val="3011871122"/>
                  </a:ext>
                </a:extLst>
              </a:tr>
              <a:tr h="892387">
                <a:tc>
                  <a:txBody>
                    <a:bodyPr/>
                    <a:lstStyle/>
                    <a:p>
                      <a:r>
                        <a:rPr lang="en-IN" sz="2400" dirty="0"/>
                        <a:t>Form 3B</a:t>
                      </a:r>
                    </a:p>
                  </a:txBody>
                  <a:tcPr/>
                </a:tc>
                <a:extLst>
                  <a:ext uri="{0D108BD9-81ED-4DB2-BD59-A6C34878D82A}">
                    <a16:rowId xmlns:a16="http://schemas.microsoft.com/office/drawing/2014/main" val="441420868"/>
                  </a:ext>
                </a:extLst>
              </a:tr>
              <a:tr h="892387">
                <a:tc>
                  <a:txBody>
                    <a:bodyPr/>
                    <a:lstStyle/>
                    <a:p>
                      <a:r>
                        <a:rPr lang="en-IN" sz="2400" dirty="0"/>
                        <a:t>GSTR -1</a:t>
                      </a:r>
                    </a:p>
                  </a:txBody>
                  <a:tcPr/>
                </a:tc>
                <a:extLst>
                  <a:ext uri="{0D108BD9-81ED-4DB2-BD59-A6C34878D82A}">
                    <a16:rowId xmlns:a16="http://schemas.microsoft.com/office/drawing/2014/main" val="3888698544"/>
                  </a:ext>
                </a:extLst>
              </a:tr>
              <a:tr h="892387">
                <a:tc>
                  <a:txBody>
                    <a:bodyPr/>
                    <a:lstStyle/>
                    <a:p>
                      <a:r>
                        <a:rPr lang="en-IN" sz="2400" dirty="0"/>
                        <a:t>GSTR-2</a:t>
                      </a:r>
                    </a:p>
                  </a:txBody>
                  <a:tcPr/>
                </a:tc>
                <a:extLst>
                  <a:ext uri="{0D108BD9-81ED-4DB2-BD59-A6C34878D82A}">
                    <a16:rowId xmlns:a16="http://schemas.microsoft.com/office/drawing/2014/main" val="3765998236"/>
                  </a:ext>
                </a:extLst>
              </a:tr>
              <a:tr h="892387">
                <a:tc>
                  <a:txBody>
                    <a:bodyPr/>
                    <a:lstStyle/>
                    <a:p>
                      <a:r>
                        <a:rPr lang="en-IN" sz="2400" dirty="0"/>
                        <a:t>GSTR-3</a:t>
                      </a:r>
                    </a:p>
                  </a:txBody>
                  <a:tcPr/>
                </a:tc>
                <a:extLst>
                  <a:ext uri="{0D108BD9-81ED-4DB2-BD59-A6C34878D82A}">
                    <a16:rowId xmlns:a16="http://schemas.microsoft.com/office/drawing/2014/main" val="3378330512"/>
                  </a:ext>
                </a:extLst>
              </a:tr>
            </a:tbl>
          </a:graphicData>
        </a:graphic>
      </p:graphicFrame>
      <p:graphicFrame>
        <p:nvGraphicFramePr>
          <p:cNvPr id="10" name="Table 9">
            <a:extLst>
              <a:ext uri="{FF2B5EF4-FFF2-40B4-BE49-F238E27FC236}">
                <a16:creationId xmlns:a16="http://schemas.microsoft.com/office/drawing/2014/main" id="{F92BAD52-7503-47C3-B0E6-543555025661}"/>
              </a:ext>
            </a:extLst>
          </p:cNvPr>
          <p:cNvGraphicFramePr>
            <a:graphicFrameLocks noGrp="1"/>
          </p:cNvGraphicFramePr>
          <p:nvPr>
            <p:extLst>
              <p:ext uri="{D42A27DB-BD31-4B8C-83A1-F6EECF244321}">
                <p14:modId xmlns:p14="http://schemas.microsoft.com/office/powerpoint/2010/main" val="3991300437"/>
              </p:ext>
            </p:extLst>
          </p:nvPr>
        </p:nvGraphicFramePr>
        <p:xfrm>
          <a:off x="5574145" y="1024466"/>
          <a:ext cx="2588491" cy="4461935"/>
        </p:xfrm>
        <a:graphic>
          <a:graphicData uri="http://schemas.openxmlformats.org/drawingml/2006/table">
            <a:tbl>
              <a:tblPr firstRow="1" bandRow="1">
                <a:tableStyleId>{9DCAF9ED-07DC-4A11-8D7F-57B35C25682E}</a:tableStyleId>
              </a:tblPr>
              <a:tblGrid>
                <a:gridCol w="2588491">
                  <a:extLst>
                    <a:ext uri="{9D8B030D-6E8A-4147-A177-3AD203B41FA5}">
                      <a16:colId xmlns:a16="http://schemas.microsoft.com/office/drawing/2014/main" val="870050953"/>
                    </a:ext>
                  </a:extLst>
                </a:gridCol>
              </a:tblGrid>
              <a:tr h="892387">
                <a:tc>
                  <a:txBody>
                    <a:bodyPr/>
                    <a:lstStyle/>
                    <a:p>
                      <a:r>
                        <a:rPr lang="en-IN" sz="2400" dirty="0"/>
                        <a:t>For </a:t>
                      </a:r>
                      <a:r>
                        <a:rPr lang="en-IN" sz="2400"/>
                        <a:t>August 17</a:t>
                      </a:r>
                      <a:endParaRPr lang="en-IN" sz="2400" dirty="0"/>
                    </a:p>
                  </a:txBody>
                  <a:tcPr/>
                </a:tc>
                <a:extLst>
                  <a:ext uri="{0D108BD9-81ED-4DB2-BD59-A6C34878D82A}">
                    <a16:rowId xmlns:a16="http://schemas.microsoft.com/office/drawing/2014/main" val="1445300738"/>
                  </a:ext>
                </a:extLst>
              </a:tr>
              <a:tr h="892387">
                <a:tc>
                  <a:txBody>
                    <a:bodyPr/>
                    <a:lstStyle/>
                    <a:p>
                      <a:r>
                        <a:rPr lang="en-IN" sz="2400" dirty="0"/>
                        <a:t>20</a:t>
                      </a:r>
                      <a:r>
                        <a:rPr lang="en-IN" sz="2400" baseline="30000" dirty="0"/>
                        <a:t>th</a:t>
                      </a:r>
                      <a:r>
                        <a:rPr lang="en-IN" sz="2400" dirty="0"/>
                        <a:t> Sept 17</a:t>
                      </a:r>
                    </a:p>
                  </a:txBody>
                  <a:tcPr/>
                </a:tc>
                <a:extLst>
                  <a:ext uri="{0D108BD9-81ED-4DB2-BD59-A6C34878D82A}">
                    <a16:rowId xmlns:a16="http://schemas.microsoft.com/office/drawing/2014/main" val="2965426203"/>
                  </a:ext>
                </a:extLst>
              </a:tr>
              <a:tr h="892387">
                <a:tc>
                  <a:txBody>
                    <a:bodyPr/>
                    <a:lstStyle/>
                    <a:p>
                      <a:r>
                        <a:rPr lang="en-IN" sz="2400" dirty="0"/>
                        <a:t>01</a:t>
                      </a:r>
                      <a:r>
                        <a:rPr lang="en-IN" sz="2400" baseline="30000" dirty="0"/>
                        <a:t>th</a:t>
                      </a:r>
                      <a:r>
                        <a:rPr lang="en-IN" sz="2400" dirty="0"/>
                        <a:t> to 5</a:t>
                      </a:r>
                      <a:r>
                        <a:rPr lang="en-IN" sz="2400" baseline="30000" dirty="0"/>
                        <a:t>th</a:t>
                      </a:r>
                      <a:r>
                        <a:rPr lang="en-IN" sz="2400" dirty="0"/>
                        <a:t> Oct</a:t>
                      </a:r>
                    </a:p>
                  </a:txBody>
                  <a:tcPr/>
                </a:tc>
                <a:extLst>
                  <a:ext uri="{0D108BD9-81ED-4DB2-BD59-A6C34878D82A}">
                    <a16:rowId xmlns:a16="http://schemas.microsoft.com/office/drawing/2014/main" val="4008474268"/>
                  </a:ext>
                </a:extLst>
              </a:tr>
              <a:tr h="892387">
                <a:tc>
                  <a:txBody>
                    <a:bodyPr/>
                    <a:lstStyle/>
                    <a:p>
                      <a:r>
                        <a:rPr lang="en-IN" sz="2400" dirty="0"/>
                        <a:t>6</a:t>
                      </a:r>
                      <a:r>
                        <a:rPr lang="en-IN" sz="2400" baseline="30000" dirty="0"/>
                        <a:t>th</a:t>
                      </a:r>
                      <a:r>
                        <a:rPr lang="en-IN" sz="2400" dirty="0"/>
                        <a:t> to 10</a:t>
                      </a:r>
                      <a:r>
                        <a:rPr lang="en-IN" sz="2400" baseline="30000" dirty="0"/>
                        <a:t>th</a:t>
                      </a:r>
                      <a:r>
                        <a:rPr lang="en-IN" sz="2400" dirty="0"/>
                        <a:t> Oct</a:t>
                      </a:r>
                    </a:p>
                  </a:txBody>
                  <a:tcPr/>
                </a:tc>
                <a:extLst>
                  <a:ext uri="{0D108BD9-81ED-4DB2-BD59-A6C34878D82A}">
                    <a16:rowId xmlns:a16="http://schemas.microsoft.com/office/drawing/2014/main" val="3675538638"/>
                  </a:ext>
                </a:extLst>
              </a:tr>
              <a:tr h="892387">
                <a:tc>
                  <a:txBody>
                    <a:bodyPr/>
                    <a:lstStyle/>
                    <a:p>
                      <a:r>
                        <a:rPr lang="en-IN" sz="2400" dirty="0"/>
                        <a:t>11</a:t>
                      </a:r>
                      <a:r>
                        <a:rPr lang="en-IN" sz="2400" baseline="30000" dirty="0"/>
                        <a:t>th</a:t>
                      </a:r>
                      <a:r>
                        <a:rPr lang="en-IN" sz="2400" dirty="0"/>
                        <a:t> to 15</a:t>
                      </a:r>
                      <a:r>
                        <a:rPr lang="en-IN" sz="2400" baseline="30000" dirty="0"/>
                        <a:t>th</a:t>
                      </a:r>
                      <a:r>
                        <a:rPr lang="en-IN" sz="2400" dirty="0"/>
                        <a:t> Oct</a:t>
                      </a:r>
                    </a:p>
                  </a:txBody>
                  <a:tcPr/>
                </a:tc>
                <a:extLst>
                  <a:ext uri="{0D108BD9-81ED-4DB2-BD59-A6C34878D82A}">
                    <a16:rowId xmlns:a16="http://schemas.microsoft.com/office/drawing/2014/main" val="2511693977"/>
                  </a:ext>
                </a:extLst>
              </a:tr>
            </a:tbl>
          </a:graphicData>
        </a:graphic>
      </p:graphicFrame>
      <p:graphicFrame>
        <p:nvGraphicFramePr>
          <p:cNvPr id="11" name="Table 10">
            <a:extLst>
              <a:ext uri="{FF2B5EF4-FFF2-40B4-BE49-F238E27FC236}">
                <a16:creationId xmlns:a16="http://schemas.microsoft.com/office/drawing/2014/main" id="{B34F304F-405D-4951-8780-967FA279A5D1}"/>
              </a:ext>
            </a:extLst>
          </p:cNvPr>
          <p:cNvGraphicFramePr>
            <a:graphicFrameLocks noGrp="1"/>
          </p:cNvGraphicFramePr>
          <p:nvPr>
            <p:extLst>
              <p:ext uri="{D42A27DB-BD31-4B8C-83A1-F6EECF244321}">
                <p14:modId xmlns:p14="http://schemas.microsoft.com/office/powerpoint/2010/main" val="1614985284"/>
              </p:ext>
            </p:extLst>
          </p:nvPr>
        </p:nvGraphicFramePr>
        <p:xfrm>
          <a:off x="8162636" y="1024465"/>
          <a:ext cx="2588491" cy="4461935"/>
        </p:xfrm>
        <a:graphic>
          <a:graphicData uri="http://schemas.openxmlformats.org/drawingml/2006/table">
            <a:tbl>
              <a:tblPr firstRow="1" bandRow="1">
                <a:tableStyleId>{10A1B5D5-9B99-4C35-A422-299274C87663}</a:tableStyleId>
              </a:tblPr>
              <a:tblGrid>
                <a:gridCol w="2588491">
                  <a:extLst>
                    <a:ext uri="{9D8B030D-6E8A-4147-A177-3AD203B41FA5}">
                      <a16:colId xmlns:a16="http://schemas.microsoft.com/office/drawing/2014/main" val="34380586"/>
                    </a:ext>
                  </a:extLst>
                </a:gridCol>
              </a:tblGrid>
              <a:tr h="892387">
                <a:tc>
                  <a:txBody>
                    <a:bodyPr/>
                    <a:lstStyle/>
                    <a:p>
                      <a:r>
                        <a:rPr lang="en-IN" sz="2400" dirty="0"/>
                        <a:t>For Sept 17</a:t>
                      </a:r>
                    </a:p>
                  </a:txBody>
                  <a:tcPr/>
                </a:tc>
                <a:extLst>
                  <a:ext uri="{0D108BD9-81ED-4DB2-BD59-A6C34878D82A}">
                    <a16:rowId xmlns:a16="http://schemas.microsoft.com/office/drawing/2014/main" val="2397030309"/>
                  </a:ext>
                </a:extLst>
              </a:tr>
              <a:tr h="892387">
                <a:tc>
                  <a:txBody>
                    <a:bodyPr/>
                    <a:lstStyle/>
                    <a:p>
                      <a:r>
                        <a:rPr lang="en-IN" sz="2400" dirty="0"/>
                        <a:t>N.A.</a:t>
                      </a:r>
                    </a:p>
                  </a:txBody>
                  <a:tcPr/>
                </a:tc>
                <a:extLst>
                  <a:ext uri="{0D108BD9-81ED-4DB2-BD59-A6C34878D82A}">
                    <a16:rowId xmlns:a16="http://schemas.microsoft.com/office/drawing/2014/main" val="3950340888"/>
                  </a:ext>
                </a:extLst>
              </a:tr>
              <a:tr h="892387">
                <a:tc>
                  <a:txBody>
                    <a:bodyPr/>
                    <a:lstStyle/>
                    <a:p>
                      <a:r>
                        <a:rPr lang="en-IN" sz="2400" dirty="0"/>
                        <a:t>10</a:t>
                      </a:r>
                      <a:r>
                        <a:rPr lang="en-IN" sz="2400" baseline="30000" dirty="0"/>
                        <a:t>th</a:t>
                      </a:r>
                      <a:r>
                        <a:rPr lang="en-IN" sz="2400" dirty="0"/>
                        <a:t> Oct 17</a:t>
                      </a:r>
                    </a:p>
                  </a:txBody>
                  <a:tcPr/>
                </a:tc>
                <a:extLst>
                  <a:ext uri="{0D108BD9-81ED-4DB2-BD59-A6C34878D82A}">
                    <a16:rowId xmlns:a16="http://schemas.microsoft.com/office/drawing/2014/main" val="1344266607"/>
                  </a:ext>
                </a:extLst>
              </a:tr>
              <a:tr h="892387">
                <a:tc>
                  <a:txBody>
                    <a:bodyPr/>
                    <a:lstStyle/>
                    <a:p>
                      <a:r>
                        <a:rPr lang="en-IN" sz="2400" dirty="0"/>
                        <a:t>15</a:t>
                      </a:r>
                      <a:r>
                        <a:rPr lang="en-IN" sz="2400" baseline="30000" dirty="0"/>
                        <a:t>th</a:t>
                      </a:r>
                      <a:r>
                        <a:rPr lang="en-IN" sz="2400" dirty="0"/>
                        <a:t> Oct 17</a:t>
                      </a:r>
                    </a:p>
                  </a:txBody>
                  <a:tcPr/>
                </a:tc>
                <a:extLst>
                  <a:ext uri="{0D108BD9-81ED-4DB2-BD59-A6C34878D82A}">
                    <a16:rowId xmlns:a16="http://schemas.microsoft.com/office/drawing/2014/main" val="3062961479"/>
                  </a:ext>
                </a:extLst>
              </a:tr>
              <a:tr h="892387">
                <a:tc>
                  <a:txBody>
                    <a:bodyPr/>
                    <a:lstStyle/>
                    <a:p>
                      <a:r>
                        <a:rPr lang="en-IN" sz="2400" dirty="0"/>
                        <a:t>20</a:t>
                      </a:r>
                      <a:r>
                        <a:rPr lang="en-IN" sz="2400" baseline="30000" dirty="0"/>
                        <a:t>th</a:t>
                      </a:r>
                      <a:r>
                        <a:rPr lang="en-IN" sz="2400" dirty="0"/>
                        <a:t> Oct 17</a:t>
                      </a:r>
                    </a:p>
                  </a:txBody>
                  <a:tcPr/>
                </a:tc>
                <a:extLst>
                  <a:ext uri="{0D108BD9-81ED-4DB2-BD59-A6C34878D82A}">
                    <a16:rowId xmlns:a16="http://schemas.microsoft.com/office/drawing/2014/main" val="30193825"/>
                  </a:ext>
                </a:extLst>
              </a:tr>
            </a:tbl>
          </a:graphicData>
        </a:graphic>
      </p:graphicFrame>
      <p:graphicFrame>
        <p:nvGraphicFramePr>
          <p:cNvPr id="12" name="Table 11">
            <a:extLst>
              <a:ext uri="{FF2B5EF4-FFF2-40B4-BE49-F238E27FC236}">
                <a16:creationId xmlns:a16="http://schemas.microsoft.com/office/drawing/2014/main" id="{D0965FB2-A49B-4054-997F-2D7B760041C3}"/>
              </a:ext>
            </a:extLst>
          </p:cNvPr>
          <p:cNvGraphicFramePr>
            <a:graphicFrameLocks noGrp="1"/>
          </p:cNvGraphicFramePr>
          <p:nvPr>
            <p:extLst>
              <p:ext uri="{D42A27DB-BD31-4B8C-83A1-F6EECF244321}">
                <p14:modId xmlns:p14="http://schemas.microsoft.com/office/powerpoint/2010/main" val="3804446181"/>
              </p:ext>
            </p:extLst>
          </p:nvPr>
        </p:nvGraphicFramePr>
        <p:xfrm>
          <a:off x="2604655" y="1024464"/>
          <a:ext cx="2969490" cy="4461935"/>
        </p:xfrm>
        <a:graphic>
          <a:graphicData uri="http://schemas.openxmlformats.org/drawingml/2006/table">
            <a:tbl>
              <a:tblPr firstRow="1" bandRow="1">
                <a:tableStyleId>{B301B821-A1FF-4177-AEE7-76D212191A09}</a:tableStyleId>
              </a:tblPr>
              <a:tblGrid>
                <a:gridCol w="2969490">
                  <a:extLst>
                    <a:ext uri="{9D8B030D-6E8A-4147-A177-3AD203B41FA5}">
                      <a16:colId xmlns:a16="http://schemas.microsoft.com/office/drawing/2014/main" val="820770764"/>
                    </a:ext>
                  </a:extLst>
                </a:gridCol>
              </a:tblGrid>
              <a:tr h="892387">
                <a:tc>
                  <a:txBody>
                    <a:bodyPr/>
                    <a:lstStyle/>
                    <a:p>
                      <a:r>
                        <a:rPr lang="en-IN" sz="2400" dirty="0"/>
                        <a:t>For July 17 (extended)</a:t>
                      </a:r>
                    </a:p>
                  </a:txBody>
                  <a:tcPr/>
                </a:tc>
                <a:extLst>
                  <a:ext uri="{0D108BD9-81ED-4DB2-BD59-A6C34878D82A}">
                    <a16:rowId xmlns:a16="http://schemas.microsoft.com/office/drawing/2014/main" val="1274947684"/>
                  </a:ext>
                </a:extLst>
              </a:tr>
              <a:tr h="892387">
                <a:tc>
                  <a:txBody>
                    <a:bodyPr/>
                    <a:lstStyle/>
                    <a:p>
                      <a:r>
                        <a:rPr lang="en-IN" sz="2400" dirty="0"/>
                        <a:t>20</a:t>
                      </a:r>
                      <a:r>
                        <a:rPr lang="en-IN" sz="2400" baseline="30000" dirty="0"/>
                        <a:t>th</a:t>
                      </a:r>
                      <a:r>
                        <a:rPr lang="en-IN" sz="2400" dirty="0"/>
                        <a:t> Aug 17</a:t>
                      </a:r>
                    </a:p>
                  </a:txBody>
                  <a:tcPr/>
                </a:tc>
                <a:extLst>
                  <a:ext uri="{0D108BD9-81ED-4DB2-BD59-A6C34878D82A}">
                    <a16:rowId xmlns:a16="http://schemas.microsoft.com/office/drawing/2014/main" val="1949899262"/>
                  </a:ext>
                </a:extLst>
              </a:tr>
              <a:tr h="892387">
                <a:tc>
                  <a:txBody>
                    <a:bodyPr/>
                    <a:lstStyle/>
                    <a:p>
                      <a:r>
                        <a:rPr lang="en-IN" sz="2400" dirty="0"/>
                        <a:t>1</a:t>
                      </a:r>
                      <a:r>
                        <a:rPr lang="en-IN" sz="2400" baseline="30000" dirty="0"/>
                        <a:t>st</a:t>
                      </a:r>
                      <a:r>
                        <a:rPr lang="en-IN" sz="2400" dirty="0"/>
                        <a:t> to 10</a:t>
                      </a:r>
                      <a:r>
                        <a:rPr lang="en-IN" sz="2400" baseline="30000" dirty="0"/>
                        <a:t>th</a:t>
                      </a:r>
                      <a:r>
                        <a:rPr lang="en-IN" sz="2400" dirty="0"/>
                        <a:t> Sept</a:t>
                      </a:r>
                    </a:p>
                  </a:txBody>
                  <a:tcPr/>
                </a:tc>
                <a:extLst>
                  <a:ext uri="{0D108BD9-81ED-4DB2-BD59-A6C34878D82A}">
                    <a16:rowId xmlns:a16="http://schemas.microsoft.com/office/drawing/2014/main" val="2511499351"/>
                  </a:ext>
                </a:extLst>
              </a:tr>
              <a:tr h="892387">
                <a:tc>
                  <a:txBody>
                    <a:bodyPr/>
                    <a:lstStyle/>
                    <a:p>
                      <a:r>
                        <a:rPr lang="en-IN" sz="2400" dirty="0"/>
                        <a:t>11</a:t>
                      </a:r>
                      <a:r>
                        <a:rPr lang="en-IN" sz="2400" baseline="30000" dirty="0"/>
                        <a:t>th</a:t>
                      </a:r>
                      <a:r>
                        <a:rPr lang="en-IN" sz="2400" dirty="0"/>
                        <a:t> to 25</a:t>
                      </a:r>
                      <a:r>
                        <a:rPr lang="en-IN" sz="2400" baseline="30000" dirty="0"/>
                        <a:t>th</a:t>
                      </a:r>
                      <a:r>
                        <a:rPr lang="en-IN" sz="2400" dirty="0"/>
                        <a:t> Sept</a:t>
                      </a:r>
                    </a:p>
                  </a:txBody>
                  <a:tcPr/>
                </a:tc>
                <a:extLst>
                  <a:ext uri="{0D108BD9-81ED-4DB2-BD59-A6C34878D82A}">
                    <a16:rowId xmlns:a16="http://schemas.microsoft.com/office/drawing/2014/main" val="2054491828"/>
                  </a:ext>
                </a:extLst>
              </a:tr>
              <a:tr h="892387">
                <a:tc>
                  <a:txBody>
                    <a:bodyPr/>
                    <a:lstStyle/>
                    <a:p>
                      <a:r>
                        <a:rPr lang="en-IN" sz="2400" dirty="0"/>
                        <a:t>26</a:t>
                      </a:r>
                      <a:r>
                        <a:rPr lang="en-IN" sz="2400" baseline="30000" dirty="0"/>
                        <a:t>th</a:t>
                      </a:r>
                      <a:r>
                        <a:rPr lang="en-IN" sz="2400" dirty="0"/>
                        <a:t> to 30</a:t>
                      </a:r>
                      <a:r>
                        <a:rPr lang="en-IN" sz="2400" baseline="30000" dirty="0"/>
                        <a:t>th</a:t>
                      </a:r>
                      <a:r>
                        <a:rPr lang="en-IN" sz="2400" dirty="0"/>
                        <a:t> Sept</a:t>
                      </a:r>
                    </a:p>
                  </a:txBody>
                  <a:tcPr/>
                </a:tc>
                <a:extLst>
                  <a:ext uri="{0D108BD9-81ED-4DB2-BD59-A6C34878D82A}">
                    <a16:rowId xmlns:a16="http://schemas.microsoft.com/office/drawing/2014/main" val="3754246965"/>
                  </a:ext>
                </a:extLst>
              </a:tr>
            </a:tbl>
          </a:graphicData>
        </a:graphic>
      </p:graphicFrame>
    </p:spTree>
    <p:extLst>
      <p:ext uri="{BB962C8B-B14F-4D97-AF65-F5344CB8AC3E}">
        <p14:creationId xmlns:p14="http://schemas.microsoft.com/office/powerpoint/2010/main" val="14053528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1+#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1+#ppt_w/2"/>
                                          </p:val>
                                        </p:tav>
                                        <p:tav tm="100000">
                                          <p:val>
                                            <p:strVal val="#ppt_x"/>
                                          </p:val>
                                        </p:tav>
                                      </p:tavLst>
                                    </p:anim>
                                    <p:anim calcmode="lin" valueType="num">
                                      <p:cBhvr additive="base">
                                        <p:cTn id="2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1+#ppt_w/2"/>
                                          </p:val>
                                        </p:tav>
                                        <p:tav tm="100000">
                                          <p:val>
                                            <p:strVal val="#ppt_x"/>
                                          </p:val>
                                        </p:tav>
                                      </p:tavLst>
                                    </p:anim>
                                    <p:anim calcmode="lin" valueType="num">
                                      <p:cBhvr additive="base">
                                        <p:cTn id="30"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using the excel sheet provided</a:t>
            </a:r>
          </a:p>
        </p:txBody>
      </p:sp>
      <p:sp>
        <p:nvSpPr>
          <p:cNvPr id="3" name="Slide Number Placeholder 2"/>
          <p:cNvSpPr>
            <a:spLocks noGrp="1"/>
          </p:cNvSpPr>
          <p:nvPr>
            <p:ph type="sldNum" sz="quarter" idx="12"/>
          </p:nvPr>
        </p:nvSpPr>
        <p:spPr/>
        <p:txBody>
          <a:bodyPr/>
          <a:lstStyle/>
          <a:p>
            <a:fld id="{93EB058D-52C6-4F08-9ECF-FFBBF442012D}" type="slidenum">
              <a:rPr lang="en-IN" smtClean="0"/>
              <a:pPr/>
              <a:t>30</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sp>
        <p:nvSpPr>
          <p:cNvPr id="8" name="Oval 7"/>
          <p:cNvSpPr/>
          <p:nvPr/>
        </p:nvSpPr>
        <p:spPr>
          <a:xfrm>
            <a:off x="94591" y="3090041"/>
            <a:ext cx="2569782" cy="700623"/>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
        <p:nvSpPr>
          <p:cNvPr id="9" name="Oval 8"/>
          <p:cNvSpPr/>
          <p:nvPr/>
        </p:nvSpPr>
        <p:spPr>
          <a:xfrm>
            <a:off x="8040414" y="4650828"/>
            <a:ext cx="914400" cy="695367"/>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55" y="761802"/>
            <a:ext cx="12029090" cy="6854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Oval 9"/>
          <p:cNvSpPr/>
          <p:nvPr/>
        </p:nvSpPr>
        <p:spPr>
          <a:xfrm>
            <a:off x="3400096" y="3626069"/>
            <a:ext cx="1834056" cy="524404"/>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
        <p:nvSpPr>
          <p:cNvPr id="4" name="Rectangle 3"/>
          <p:cNvSpPr/>
          <p:nvPr/>
        </p:nvSpPr>
        <p:spPr>
          <a:xfrm>
            <a:off x="9144000" y="1245476"/>
            <a:ext cx="1150883" cy="1103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0796225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using the excel sheet provided</a:t>
            </a:r>
          </a:p>
        </p:txBody>
      </p:sp>
      <p:sp>
        <p:nvSpPr>
          <p:cNvPr id="3" name="Slide Number Placeholder 2"/>
          <p:cNvSpPr>
            <a:spLocks noGrp="1"/>
          </p:cNvSpPr>
          <p:nvPr>
            <p:ph type="sldNum" sz="quarter" idx="12"/>
          </p:nvPr>
        </p:nvSpPr>
        <p:spPr/>
        <p:txBody>
          <a:bodyPr/>
          <a:lstStyle/>
          <a:p>
            <a:fld id="{93EB058D-52C6-4F08-9ECF-FFBBF442012D}" type="slidenum">
              <a:rPr lang="en-IN" smtClean="0"/>
              <a:pPr/>
              <a:t>31</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 b="41017"/>
          <a:stretch/>
        </p:blipFill>
        <p:spPr bwMode="auto">
          <a:xfrm>
            <a:off x="0" y="912518"/>
            <a:ext cx="12192000" cy="5393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Oval 6"/>
          <p:cNvSpPr/>
          <p:nvPr/>
        </p:nvSpPr>
        <p:spPr>
          <a:xfrm>
            <a:off x="10258227" y="5240313"/>
            <a:ext cx="1739332" cy="695367"/>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
        <p:nvSpPr>
          <p:cNvPr id="4" name="Rectangle 3"/>
          <p:cNvSpPr/>
          <p:nvPr/>
        </p:nvSpPr>
        <p:spPr>
          <a:xfrm>
            <a:off x="9348952" y="1576552"/>
            <a:ext cx="909275" cy="1103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2446757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using the excel sheet provided</a:t>
            </a:r>
          </a:p>
        </p:txBody>
      </p:sp>
      <p:sp>
        <p:nvSpPr>
          <p:cNvPr id="3" name="Slide Number Placeholder 2"/>
          <p:cNvSpPr>
            <a:spLocks noGrp="1"/>
          </p:cNvSpPr>
          <p:nvPr>
            <p:ph type="sldNum" sz="quarter" idx="12"/>
          </p:nvPr>
        </p:nvSpPr>
        <p:spPr/>
        <p:txBody>
          <a:bodyPr/>
          <a:lstStyle/>
          <a:p>
            <a:fld id="{93EB058D-52C6-4F08-9ECF-FFBBF442012D}" type="slidenum">
              <a:rPr lang="en-IN" smtClean="0"/>
              <a:pPr/>
              <a:t>32</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90" t="-1927" r="1004" b="25203"/>
          <a:stretch/>
        </p:blipFill>
        <p:spPr bwMode="auto">
          <a:xfrm>
            <a:off x="141890" y="867102"/>
            <a:ext cx="11887200" cy="5612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9191297" y="1529255"/>
            <a:ext cx="1024758" cy="1261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Oval 6"/>
          <p:cNvSpPr/>
          <p:nvPr/>
        </p:nvSpPr>
        <p:spPr>
          <a:xfrm>
            <a:off x="5912080" y="4556235"/>
            <a:ext cx="1103576" cy="362607"/>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Tree>
    <p:extLst>
      <p:ext uri="{BB962C8B-B14F-4D97-AF65-F5344CB8AC3E}">
        <p14:creationId xmlns:p14="http://schemas.microsoft.com/office/powerpoint/2010/main" val="26051445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using the excel sheet provided</a:t>
            </a:r>
          </a:p>
        </p:txBody>
      </p:sp>
      <p:sp>
        <p:nvSpPr>
          <p:cNvPr id="3" name="Slide Number Placeholder 2"/>
          <p:cNvSpPr>
            <a:spLocks noGrp="1"/>
          </p:cNvSpPr>
          <p:nvPr>
            <p:ph type="sldNum" sz="quarter" idx="12"/>
          </p:nvPr>
        </p:nvSpPr>
        <p:spPr/>
        <p:txBody>
          <a:bodyPr/>
          <a:lstStyle/>
          <a:p>
            <a:fld id="{93EB058D-52C6-4F08-9ECF-FFBBF442012D}" type="slidenum">
              <a:rPr lang="en-IN" smtClean="0"/>
              <a:pPr/>
              <a:t>33</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436"/>
          <a:stretch/>
        </p:blipFill>
        <p:spPr bwMode="auto">
          <a:xfrm>
            <a:off x="0" y="723331"/>
            <a:ext cx="12029090" cy="65918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9112469" y="993228"/>
            <a:ext cx="898634" cy="63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1861188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using the excel sheet provided</a:t>
            </a:r>
          </a:p>
        </p:txBody>
      </p:sp>
      <p:sp>
        <p:nvSpPr>
          <p:cNvPr id="3" name="Slide Number Placeholder 2"/>
          <p:cNvSpPr>
            <a:spLocks noGrp="1"/>
          </p:cNvSpPr>
          <p:nvPr>
            <p:ph type="sldNum" sz="quarter" idx="12"/>
          </p:nvPr>
        </p:nvSpPr>
        <p:spPr/>
        <p:txBody>
          <a:bodyPr/>
          <a:lstStyle/>
          <a:p>
            <a:fld id="{93EB058D-52C6-4F08-9ECF-FFBBF442012D}" type="slidenum">
              <a:rPr lang="en-IN" smtClean="0"/>
              <a:pPr/>
              <a:t>34</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664" t="9888" r="7548" b="17241"/>
          <a:stretch/>
        </p:blipFill>
        <p:spPr bwMode="auto">
          <a:xfrm>
            <a:off x="173420" y="944047"/>
            <a:ext cx="11776842" cy="5330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0042634" y="1403131"/>
            <a:ext cx="1749973" cy="1891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p:cNvSpPr/>
          <p:nvPr/>
        </p:nvSpPr>
        <p:spPr>
          <a:xfrm>
            <a:off x="2601310" y="3216166"/>
            <a:ext cx="2506718" cy="204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p:cNvSpPr/>
          <p:nvPr/>
        </p:nvSpPr>
        <p:spPr>
          <a:xfrm>
            <a:off x="9017876" y="3318641"/>
            <a:ext cx="2270234" cy="4808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Oval 9"/>
          <p:cNvSpPr/>
          <p:nvPr/>
        </p:nvSpPr>
        <p:spPr>
          <a:xfrm>
            <a:off x="772511" y="4934608"/>
            <a:ext cx="2427889" cy="725214"/>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Tree>
    <p:extLst>
      <p:ext uri="{BB962C8B-B14F-4D97-AF65-F5344CB8AC3E}">
        <p14:creationId xmlns:p14="http://schemas.microsoft.com/office/powerpoint/2010/main" val="8879382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using the excel sheet provided</a:t>
            </a:r>
          </a:p>
        </p:txBody>
      </p:sp>
      <p:sp>
        <p:nvSpPr>
          <p:cNvPr id="3" name="Slide Number Placeholder 2"/>
          <p:cNvSpPr>
            <a:spLocks noGrp="1"/>
          </p:cNvSpPr>
          <p:nvPr>
            <p:ph type="sldNum" sz="quarter" idx="12"/>
          </p:nvPr>
        </p:nvSpPr>
        <p:spPr/>
        <p:txBody>
          <a:bodyPr/>
          <a:lstStyle/>
          <a:p>
            <a:fld id="{93EB058D-52C6-4F08-9ECF-FFBBF442012D}" type="slidenum">
              <a:rPr lang="en-IN" smtClean="0"/>
              <a:pPr/>
              <a:t>35</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665" t="7759" r="6296" b="25215"/>
          <a:stretch/>
        </p:blipFill>
        <p:spPr bwMode="auto">
          <a:xfrm>
            <a:off x="433551" y="945931"/>
            <a:ext cx="11324898" cy="49030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9727324" y="1545021"/>
            <a:ext cx="1765738" cy="2364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Oval 7"/>
          <p:cNvSpPr/>
          <p:nvPr/>
        </p:nvSpPr>
        <p:spPr>
          <a:xfrm>
            <a:off x="4146331" y="4035973"/>
            <a:ext cx="1513489" cy="362607"/>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Tree>
    <p:extLst>
      <p:ext uri="{BB962C8B-B14F-4D97-AF65-F5344CB8AC3E}">
        <p14:creationId xmlns:p14="http://schemas.microsoft.com/office/powerpoint/2010/main" val="19416306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using the excel sheet provided</a:t>
            </a:r>
          </a:p>
        </p:txBody>
      </p:sp>
      <p:sp>
        <p:nvSpPr>
          <p:cNvPr id="3" name="Slide Number Placeholder 2"/>
          <p:cNvSpPr>
            <a:spLocks noGrp="1"/>
          </p:cNvSpPr>
          <p:nvPr>
            <p:ph type="sldNum" sz="quarter" idx="12"/>
          </p:nvPr>
        </p:nvSpPr>
        <p:spPr/>
        <p:txBody>
          <a:bodyPr/>
          <a:lstStyle/>
          <a:p>
            <a:fld id="{93EB058D-52C6-4F08-9ECF-FFBBF442012D}" type="slidenum">
              <a:rPr lang="en-IN" smtClean="0"/>
              <a:pPr/>
              <a:t>36</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786" t="7975" r="7305" b="14439"/>
          <a:stretch/>
        </p:blipFill>
        <p:spPr bwMode="auto">
          <a:xfrm>
            <a:off x="507123" y="945930"/>
            <a:ext cx="11177753" cy="5675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Oval 6"/>
          <p:cNvSpPr/>
          <p:nvPr/>
        </p:nvSpPr>
        <p:spPr>
          <a:xfrm>
            <a:off x="2286000" y="4288221"/>
            <a:ext cx="1513489" cy="725214"/>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Tree>
    <p:extLst>
      <p:ext uri="{BB962C8B-B14F-4D97-AF65-F5344CB8AC3E}">
        <p14:creationId xmlns:p14="http://schemas.microsoft.com/office/powerpoint/2010/main" val="29680900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using the excel sheet provided</a:t>
            </a:r>
          </a:p>
        </p:txBody>
      </p:sp>
      <p:sp>
        <p:nvSpPr>
          <p:cNvPr id="3" name="Slide Number Placeholder 2"/>
          <p:cNvSpPr>
            <a:spLocks noGrp="1"/>
          </p:cNvSpPr>
          <p:nvPr>
            <p:ph type="sldNum" sz="quarter" idx="12"/>
          </p:nvPr>
        </p:nvSpPr>
        <p:spPr/>
        <p:txBody>
          <a:bodyPr/>
          <a:lstStyle/>
          <a:p>
            <a:fld id="{93EB058D-52C6-4F08-9ECF-FFBBF442012D}" type="slidenum">
              <a:rPr lang="en-IN" smtClean="0"/>
              <a:pPr/>
              <a:t>37</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028" t="7760" r="4761" b="9913"/>
          <a:stretch/>
        </p:blipFill>
        <p:spPr bwMode="auto">
          <a:xfrm>
            <a:off x="357351" y="723331"/>
            <a:ext cx="11477297" cy="60224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9632731" y="1324303"/>
            <a:ext cx="1718441" cy="204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Oval 6"/>
          <p:cNvSpPr/>
          <p:nvPr/>
        </p:nvSpPr>
        <p:spPr>
          <a:xfrm>
            <a:off x="4114800" y="4020208"/>
            <a:ext cx="1513489" cy="725214"/>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
        <p:nvSpPr>
          <p:cNvPr id="8" name="Oval 7"/>
          <p:cNvSpPr/>
          <p:nvPr/>
        </p:nvSpPr>
        <p:spPr>
          <a:xfrm>
            <a:off x="5896304" y="5044966"/>
            <a:ext cx="5092262" cy="725214"/>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Tree>
    <p:extLst>
      <p:ext uri="{BB962C8B-B14F-4D97-AF65-F5344CB8AC3E}">
        <p14:creationId xmlns:p14="http://schemas.microsoft.com/office/powerpoint/2010/main" val="17971307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JSON file cannot be read</a:t>
            </a:r>
          </a:p>
        </p:txBody>
      </p:sp>
      <p:sp>
        <p:nvSpPr>
          <p:cNvPr id="3" name="Slide Number Placeholder 2"/>
          <p:cNvSpPr>
            <a:spLocks noGrp="1"/>
          </p:cNvSpPr>
          <p:nvPr>
            <p:ph type="sldNum" sz="quarter" idx="12"/>
          </p:nvPr>
        </p:nvSpPr>
        <p:spPr/>
        <p:txBody>
          <a:bodyPr/>
          <a:lstStyle/>
          <a:p>
            <a:fld id="{93EB058D-52C6-4F08-9ECF-FFBBF442012D}" type="slidenum">
              <a:rPr lang="en-IN" smtClean="0"/>
              <a:pPr/>
              <a:t>38</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717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1995" t="9889" r="7426" b="8835"/>
          <a:stretch/>
        </p:blipFill>
        <p:spPr bwMode="auto">
          <a:xfrm>
            <a:off x="157655" y="723331"/>
            <a:ext cx="12034345" cy="5945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48574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Error report – JSON file</a:t>
            </a:r>
          </a:p>
        </p:txBody>
      </p:sp>
      <p:sp>
        <p:nvSpPr>
          <p:cNvPr id="3" name="Slide Number Placeholder 2"/>
          <p:cNvSpPr>
            <a:spLocks noGrp="1"/>
          </p:cNvSpPr>
          <p:nvPr>
            <p:ph type="sldNum" sz="quarter" idx="12"/>
          </p:nvPr>
        </p:nvSpPr>
        <p:spPr/>
        <p:txBody>
          <a:bodyPr/>
          <a:lstStyle/>
          <a:p>
            <a:fld id="{93EB058D-52C6-4F08-9ECF-FFBBF442012D}" type="slidenum">
              <a:rPr lang="en-IN" smtClean="0"/>
              <a:pPr/>
              <a:t>39</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71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834" r="2629" b="35190"/>
          <a:stretch/>
        </p:blipFill>
        <p:spPr bwMode="auto">
          <a:xfrm>
            <a:off x="160283" y="1117469"/>
            <a:ext cx="11871434" cy="4179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l 5"/>
          <p:cNvSpPr/>
          <p:nvPr/>
        </p:nvSpPr>
        <p:spPr>
          <a:xfrm>
            <a:off x="9632731" y="2364829"/>
            <a:ext cx="1513489" cy="725214"/>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Tree>
    <p:extLst>
      <p:ext uri="{BB962C8B-B14F-4D97-AF65-F5344CB8AC3E}">
        <p14:creationId xmlns:p14="http://schemas.microsoft.com/office/powerpoint/2010/main" val="11792157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3B – Summary</a:t>
            </a:r>
          </a:p>
        </p:txBody>
      </p:sp>
      <p:sp>
        <p:nvSpPr>
          <p:cNvPr id="3" name="Slide Number Placeholder 2"/>
          <p:cNvSpPr>
            <a:spLocks noGrp="1"/>
          </p:cNvSpPr>
          <p:nvPr>
            <p:ph type="sldNum" sz="quarter" idx="12"/>
          </p:nvPr>
        </p:nvSpPr>
        <p:spPr/>
        <p:txBody>
          <a:bodyPr/>
          <a:lstStyle/>
          <a:p>
            <a:fld id="{93EB058D-52C6-4F08-9ECF-FFBBF442012D}" type="slidenum">
              <a:rPr lang="en-IN" smtClean="0"/>
              <a:pPr/>
              <a:t>4</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028" t="13578" r="4640" b="8189"/>
          <a:stretch/>
        </p:blipFill>
        <p:spPr bwMode="auto">
          <a:xfrm>
            <a:off x="236462" y="835568"/>
            <a:ext cx="11493062" cy="5722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85673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Error report – JSON file</a:t>
            </a:r>
          </a:p>
        </p:txBody>
      </p:sp>
      <p:sp>
        <p:nvSpPr>
          <p:cNvPr id="3" name="Slide Number Placeholder 2"/>
          <p:cNvSpPr>
            <a:spLocks noGrp="1"/>
          </p:cNvSpPr>
          <p:nvPr>
            <p:ph type="sldNum" sz="quarter" idx="12"/>
          </p:nvPr>
        </p:nvSpPr>
        <p:spPr/>
        <p:txBody>
          <a:bodyPr/>
          <a:lstStyle/>
          <a:p>
            <a:fld id="{93EB058D-52C6-4F08-9ECF-FFBBF442012D}" type="slidenum">
              <a:rPr lang="en-IN" smtClean="0"/>
              <a:pPr/>
              <a:t>40</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Oval 6"/>
          <p:cNvSpPr/>
          <p:nvPr/>
        </p:nvSpPr>
        <p:spPr>
          <a:xfrm>
            <a:off x="1198179" y="1545024"/>
            <a:ext cx="3704897" cy="362607"/>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Tree>
    <p:extLst>
      <p:ext uri="{BB962C8B-B14F-4D97-AF65-F5344CB8AC3E}">
        <p14:creationId xmlns:p14="http://schemas.microsoft.com/office/powerpoint/2010/main" val="25683275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Error report – JSON file</a:t>
            </a:r>
          </a:p>
        </p:txBody>
      </p:sp>
      <p:sp>
        <p:nvSpPr>
          <p:cNvPr id="3" name="Slide Number Placeholder 2"/>
          <p:cNvSpPr>
            <a:spLocks noGrp="1"/>
          </p:cNvSpPr>
          <p:nvPr>
            <p:ph type="sldNum" sz="quarter" idx="12"/>
          </p:nvPr>
        </p:nvSpPr>
        <p:spPr/>
        <p:txBody>
          <a:bodyPr/>
          <a:lstStyle/>
          <a:p>
            <a:fld id="{93EB058D-52C6-4F08-9ECF-FFBBF442012D}" type="slidenum">
              <a:rPr lang="en-IN" smtClean="0"/>
              <a:pPr/>
              <a:t>41</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Oval 6"/>
          <p:cNvSpPr/>
          <p:nvPr/>
        </p:nvSpPr>
        <p:spPr>
          <a:xfrm>
            <a:off x="11225048" y="3421118"/>
            <a:ext cx="1513489" cy="725214"/>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Tree>
    <p:extLst>
      <p:ext uri="{BB962C8B-B14F-4D97-AF65-F5344CB8AC3E}">
        <p14:creationId xmlns:p14="http://schemas.microsoft.com/office/powerpoint/2010/main" val="9681710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Error report – JSON file</a:t>
            </a:r>
          </a:p>
        </p:txBody>
      </p:sp>
      <p:sp>
        <p:nvSpPr>
          <p:cNvPr id="3" name="Slide Number Placeholder 2"/>
          <p:cNvSpPr>
            <a:spLocks noGrp="1"/>
          </p:cNvSpPr>
          <p:nvPr>
            <p:ph type="sldNum" sz="quarter" idx="12"/>
          </p:nvPr>
        </p:nvSpPr>
        <p:spPr/>
        <p:txBody>
          <a:bodyPr/>
          <a:lstStyle/>
          <a:p>
            <a:fld id="{93EB058D-52C6-4F08-9ECF-FFBBF442012D}" type="slidenum">
              <a:rPr lang="en-IN" smtClean="0"/>
              <a:pPr/>
              <a:t>42</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9790386" y="536028"/>
            <a:ext cx="1229711" cy="63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Oval 7"/>
          <p:cNvSpPr/>
          <p:nvPr/>
        </p:nvSpPr>
        <p:spPr>
          <a:xfrm>
            <a:off x="10531375" y="2569780"/>
            <a:ext cx="1087820" cy="1734206"/>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Tree>
    <p:extLst>
      <p:ext uri="{BB962C8B-B14F-4D97-AF65-F5344CB8AC3E}">
        <p14:creationId xmlns:p14="http://schemas.microsoft.com/office/powerpoint/2010/main" val="21613821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900944"/>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b="1" dirty="0">
                <a:solidFill>
                  <a:srgbClr val="002060"/>
                </a:solidFill>
                <a:latin typeface="Times New Roman" panose="02020603050405020304" pitchFamily="18" charset="0"/>
                <a:cs typeface="Times New Roman" panose="02020603050405020304" pitchFamily="18" charset="0"/>
              </a:rPr>
              <a:t>Option 3: Copy paste from excel</a:t>
            </a:r>
          </a:p>
        </p:txBody>
      </p:sp>
      <p:sp>
        <p:nvSpPr>
          <p:cNvPr id="3" name="Slide Number Placeholder 2"/>
          <p:cNvSpPr>
            <a:spLocks noGrp="1"/>
          </p:cNvSpPr>
          <p:nvPr>
            <p:ph type="sldNum" sz="quarter" idx="12"/>
          </p:nvPr>
        </p:nvSpPr>
        <p:spPr/>
        <p:txBody>
          <a:bodyPr/>
          <a:lstStyle/>
          <a:p>
            <a:fld id="{93EB058D-52C6-4F08-9ECF-FFBBF442012D}" type="slidenum">
              <a:rPr lang="en-IN" smtClean="0"/>
              <a:pPr/>
              <a:t>43</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4058384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Copy paste from excel sheet</a:t>
            </a:r>
          </a:p>
        </p:txBody>
      </p:sp>
      <p:sp>
        <p:nvSpPr>
          <p:cNvPr id="3" name="Slide Number Placeholder 2"/>
          <p:cNvSpPr>
            <a:spLocks noGrp="1"/>
          </p:cNvSpPr>
          <p:nvPr>
            <p:ph type="sldNum" sz="quarter" idx="12"/>
          </p:nvPr>
        </p:nvSpPr>
        <p:spPr/>
        <p:txBody>
          <a:bodyPr/>
          <a:lstStyle/>
          <a:p>
            <a:fld id="{93EB058D-52C6-4F08-9ECF-FFBBF442012D}" type="slidenum">
              <a:rPr lang="en-IN" smtClean="0"/>
              <a:pPr/>
              <a:t>44</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7" name="Picture 6"/>
          <p:cNvPicPr/>
          <p:nvPr/>
        </p:nvPicPr>
        <p:blipFill rotWithShape="1">
          <a:blip r:embed="rId3"/>
          <a:srcRect t="4286" b="5331"/>
          <a:stretch/>
        </p:blipFill>
        <p:spPr>
          <a:xfrm>
            <a:off x="0" y="723332"/>
            <a:ext cx="13101145" cy="6134668"/>
          </a:xfrm>
          <a:prstGeom prst="rect">
            <a:avLst/>
          </a:prstGeom>
        </p:spPr>
      </p:pic>
    </p:spTree>
    <p:extLst>
      <p:ext uri="{BB962C8B-B14F-4D97-AF65-F5344CB8AC3E}">
        <p14:creationId xmlns:p14="http://schemas.microsoft.com/office/powerpoint/2010/main" val="37564218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Copy paste from excel sheet</a:t>
            </a:r>
          </a:p>
        </p:txBody>
      </p:sp>
      <p:sp>
        <p:nvSpPr>
          <p:cNvPr id="3" name="Slide Number Placeholder 2"/>
          <p:cNvSpPr>
            <a:spLocks noGrp="1"/>
          </p:cNvSpPr>
          <p:nvPr>
            <p:ph type="sldNum" sz="quarter" idx="12"/>
          </p:nvPr>
        </p:nvSpPr>
        <p:spPr/>
        <p:txBody>
          <a:bodyPr/>
          <a:lstStyle/>
          <a:p>
            <a:fld id="{93EB058D-52C6-4F08-9ECF-FFBBF442012D}" type="slidenum">
              <a:rPr lang="en-IN" smtClean="0"/>
              <a:pPr/>
              <a:t>45</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6" name="Picture 5"/>
          <p:cNvPicPr/>
          <p:nvPr/>
        </p:nvPicPr>
        <p:blipFill rotWithShape="1">
          <a:blip r:embed="rId3"/>
          <a:srcRect t="3545" b="4734"/>
          <a:stretch/>
        </p:blipFill>
        <p:spPr>
          <a:xfrm>
            <a:off x="0" y="882868"/>
            <a:ext cx="12191999" cy="5975131"/>
          </a:xfrm>
          <a:prstGeom prst="rect">
            <a:avLst/>
          </a:prstGeom>
        </p:spPr>
      </p:pic>
      <p:sp>
        <p:nvSpPr>
          <p:cNvPr id="7" name="Rectangle 6"/>
          <p:cNvSpPr/>
          <p:nvPr/>
        </p:nvSpPr>
        <p:spPr>
          <a:xfrm>
            <a:off x="9128234" y="1119343"/>
            <a:ext cx="1261242" cy="1103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Oval 7"/>
          <p:cNvSpPr/>
          <p:nvPr/>
        </p:nvSpPr>
        <p:spPr>
          <a:xfrm>
            <a:off x="331080" y="4792775"/>
            <a:ext cx="1513489" cy="725214"/>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Tree>
    <p:extLst>
      <p:ext uri="{BB962C8B-B14F-4D97-AF65-F5344CB8AC3E}">
        <p14:creationId xmlns:p14="http://schemas.microsoft.com/office/powerpoint/2010/main" val="39721354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900944"/>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b="1" dirty="0">
                <a:solidFill>
                  <a:srgbClr val="002060"/>
                </a:solidFill>
                <a:latin typeface="Times New Roman" panose="02020603050405020304" pitchFamily="18" charset="0"/>
                <a:cs typeface="Times New Roman" panose="02020603050405020304" pitchFamily="18" charset="0"/>
              </a:rPr>
              <a:t>Option 4: Upload csv file</a:t>
            </a:r>
          </a:p>
        </p:txBody>
      </p:sp>
      <p:sp>
        <p:nvSpPr>
          <p:cNvPr id="3" name="Slide Number Placeholder 2"/>
          <p:cNvSpPr>
            <a:spLocks noGrp="1"/>
          </p:cNvSpPr>
          <p:nvPr>
            <p:ph type="sldNum" sz="quarter" idx="12"/>
          </p:nvPr>
        </p:nvSpPr>
        <p:spPr/>
        <p:txBody>
          <a:bodyPr/>
          <a:lstStyle/>
          <a:p>
            <a:fld id="{93EB058D-52C6-4F08-9ECF-FFBBF442012D}" type="slidenum">
              <a:rPr lang="en-IN" smtClean="0"/>
              <a:pPr/>
              <a:t>46</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8526582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upload csv file</a:t>
            </a:r>
          </a:p>
        </p:txBody>
      </p:sp>
      <p:sp>
        <p:nvSpPr>
          <p:cNvPr id="3" name="Slide Number Placeholder 2"/>
          <p:cNvSpPr>
            <a:spLocks noGrp="1"/>
          </p:cNvSpPr>
          <p:nvPr>
            <p:ph type="sldNum" sz="quarter" idx="12"/>
          </p:nvPr>
        </p:nvSpPr>
        <p:spPr/>
        <p:txBody>
          <a:bodyPr/>
          <a:lstStyle/>
          <a:p>
            <a:fld id="{93EB058D-52C6-4F08-9ECF-FFBBF442012D}" type="slidenum">
              <a:rPr lang="en-IN" smtClean="0"/>
              <a:pPr/>
              <a:t>47</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8" name="Picture 7"/>
          <p:cNvPicPr/>
          <p:nvPr/>
        </p:nvPicPr>
        <p:blipFill rotWithShape="1">
          <a:blip r:embed="rId3"/>
          <a:srcRect l="12000" t="34771" r="13280" b="16687"/>
          <a:stretch/>
        </p:blipFill>
        <p:spPr>
          <a:xfrm>
            <a:off x="268014" y="945931"/>
            <a:ext cx="11698014" cy="5691352"/>
          </a:xfrm>
          <a:prstGeom prst="rect">
            <a:avLst/>
          </a:prstGeom>
        </p:spPr>
      </p:pic>
      <p:sp>
        <p:nvSpPr>
          <p:cNvPr id="9" name="Oval 8"/>
          <p:cNvSpPr/>
          <p:nvPr/>
        </p:nvSpPr>
        <p:spPr>
          <a:xfrm>
            <a:off x="0" y="2057402"/>
            <a:ext cx="2569779" cy="449316"/>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Tree>
    <p:extLst>
      <p:ext uri="{BB962C8B-B14F-4D97-AF65-F5344CB8AC3E}">
        <p14:creationId xmlns:p14="http://schemas.microsoft.com/office/powerpoint/2010/main" val="11547198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upload csv file</a:t>
            </a:r>
          </a:p>
        </p:txBody>
      </p:sp>
      <p:sp>
        <p:nvSpPr>
          <p:cNvPr id="3" name="Slide Number Placeholder 2"/>
          <p:cNvSpPr>
            <a:spLocks noGrp="1"/>
          </p:cNvSpPr>
          <p:nvPr>
            <p:ph type="sldNum" sz="quarter" idx="12"/>
          </p:nvPr>
        </p:nvSpPr>
        <p:spPr/>
        <p:txBody>
          <a:bodyPr/>
          <a:lstStyle/>
          <a:p>
            <a:fld id="{93EB058D-52C6-4F08-9ECF-FFBBF442012D}" type="slidenum">
              <a:rPr lang="en-IN" smtClean="0"/>
              <a:pPr/>
              <a:t>48</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7" name="Picture 6"/>
          <p:cNvPicPr/>
          <p:nvPr/>
        </p:nvPicPr>
        <p:blipFill rotWithShape="1">
          <a:blip r:embed="rId3"/>
          <a:srcRect b="17461"/>
          <a:stretch/>
        </p:blipFill>
        <p:spPr>
          <a:xfrm>
            <a:off x="0" y="914400"/>
            <a:ext cx="12044855" cy="5423338"/>
          </a:xfrm>
          <a:prstGeom prst="rect">
            <a:avLst/>
          </a:prstGeom>
        </p:spPr>
      </p:pic>
      <p:sp>
        <p:nvSpPr>
          <p:cNvPr id="8" name="Oval 7"/>
          <p:cNvSpPr/>
          <p:nvPr/>
        </p:nvSpPr>
        <p:spPr>
          <a:xfrm>
            <a:off x="1481961" y="3019101"/>
            <a:ext cx="780393" cy="224658"/>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Tree>
    <p:extLst>
      <p:ext uri="{BB962C8B-B14F-4D97-AF65-F5344CB8AC3E}">
        <p14:creationId xmlns:p14="http://schemas.microsoft.com/office/powerpoint/2010/main" val="37004285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upload csv file</a:t>
            </a:r>
          </a:p>
        </p:txBody>
      </p:sp>
      <p:sp>
        <p:nvSpPr>
          <p:cNvPr id="3" name="Slide Number Placeholder 2"/>
          <p:cNvSpPr>
            <a:spLocks noGrp="1"/>
          </p:cNvSpPr>
          <p:nvPr>
            <p:ph type="sldNum" sz="quarter" idx="12"/>
          </p:nvPr>
        </p:nvSpPr>
        <p:spPr/>
        <p:txBody>
          <a:bodyPr/>
          <a:lstStyle/>
          <a:p>
            <a:fld id="{93EB058D-52C6-4F08-9ECF-FFBBF442012D}" type="slidenum">
              <a:rPr lang="en-IN" smtClean="0"/>
              <a:pPr/>
              <a:t>49</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9" name="Picture 8"/>
          <p:cNvPicPr/>
          <p:nvPr/>
        </p:nvPicPr>
        <p:blipFill rotWithShape="1">
          <a:blip r:embed="rId3"/>
          <a:srcRect r="8220" b="6551"/>
          <a:stretch/>
        </p:blipFill>
        <p:spPr>
          <a:xfrm>
            <a:off x="157655" y="723331"/>
            <a:ext cx="11824138" cy="5582876"/>
          </a:xfrm>
          <a:prstGeom prst="rect">
            <a:avLst/>
          </a:prstGeom>
        </p:spPr>
      </p:pic>
    </p:spTree>
    <p:extLst>
      <p:ext uri="{BB962C8B-B14F-4D97-AF65-F5344CB8AC3E}">
        <p14:creationId xmlns:p14="http://schemas.microsoft.com/office/powerpoint/2010/main" val="26831396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3B – Summary</a:t>
            </a:r>
          </a:p>
        </p:txBody>
      </p:sp>
      <p:sp>
        <p:nvSpPr>
          <p:cNvPr id="3" name="Slide Number Placeholder 2"/>
          <p:cNvSpPr>
            <a:spLocks noGrp="1"/>
          </p:cNvSpPr>
          <p:nvPr>
            <p:ph type="sldNum" sz="quarter" idx="12"/>
          </p:nvPr>
        </p:nvSpPr>
        <p:spPr/>
        <p:txBody>
          <a:bodyPr/>
          <a:lstStyle/>
          <a:p>
            <a:fld id="{93EB058D-52C6-4F08-9ECF-FFBBF442012D}" type="slidenum">
              <a:rPr lang="en-IN" smtClean="0"/>
              <a:pPr/>
              <a:t>5</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270" t="9888" r="5246" b="36853"/>
          <a:stretch/>
        </p:blipFill>
        <p:spPr bwMode="auto">
          <a:xfrm>
            <a:off x="0" y="1085948"/>
            <a:ext cx="11997559" cy="41797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00376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upload csv file</a:t>
            </a:r>
          </a:p>
        </p:txBody>
      </p:sp>
      <p:sp>
        <p:nvSpPr>
          <p:cNvPr id="3" name="Slide Number Placeholder 2"/>
          <p:cNvSpPr>
            <a:spLocks noGrp="1"/>
          </p:cNvSpPr>
          <p:nvPr>
            <p:ph type="sldNum" sz="quarter" idx="12"/>
          </p:nvPr>
        </p:nvSpPr>
        <p:spPr/>
        <p:txBody>
          <a:bodyPr/>
          <a:lstStyle/>
          <a:p>
            <a:fld id="{93EB058D-52C6-4F08-9ECF-FFBBF442012D}" type="slidenum">
              <a:rPr lang="en-IN" smtClean="0"/>
              <a:pPr/>
              <a:t>50</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pic>
        <p:nvPicPr>
          <p:cNvPr id="6" name="Picture 5"/>
          <p:cNvPicPr/>
          <p:nvPr/>
        </p:nvPicPr>
        <p:blipFill>
          <a:blip r:embed="rId3"/>
          <a:stretch>
            <a:fillRect/>
          </a:stretch>
        </p:blipFill>
        <p:spPr>
          <a:xfrm>
            <a:off x="141890" y="835572"/>
            <a:ext cx="12050110" cy="5707118"/>
          </a:xfrm>
          <a:prstGeom prst="rect">
            <a:avLst/>
          </a:prstGeom>
        </p:spPr>
      </p:pic>
      <p:sp>
        <p:nvSpPr>
          <p:cNvPr id="7" name="Rectangle 6"/>
          <p:cNvSpPr/>
          <p:nvPr/>
        </p:nvSpPr>
        <p:spPr>
          <a:xfrm>
            <a:off x="9128234" y="1245471"/>
            <a:ext cx="1261242" cy="1103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Oval 7"/>
          <p:cNvSpPr/>
          <p:nvPr/>
        </p:nvSpPr>
        <p:spPr>
          <a:xfrm>
            <a:off x="551804" y="3988709"/>
            <a:ext cx="1513489" cy="725214"/>
          </a:xfrm>
          <a:prstGeom prst="ellipse">
            <a:avLst/>
          </a:prstGeom>
          <a:noFill/>
          <a:ln w="158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dirty="0">
              <a:solidFill>
                <a:srgbClr val="FF0000"/>
              </a:solidFill>
            </a:endParaRPr>
          </a:p>
        </p:txBody>
      </p:sp>
    </p:spTree>
    <p:extLst>
      <p:ext uri="{BB962C8B-B14F-4D97-AF65-F5344CB8AC3E}">
        <p14:creationId xmlns:p14="http://schemas.microsoft.com/office/powerpoint/2010/main" val="6989655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Return offline tool – upload csv file</a:t>
            </a:r>
          </a:p>
        </p:txBody>
      </p:sp>
      <p:sp>
        <p:nvSpPr>
          <p:cNvPr id="3" name="Slide Number Placeholder 2"/>
          <p:cNvSpPr>
            <a:spLocks noGrp="1"/>
          </p:cNvSpPr>
          <p:nvPr>
            <p:ph type="sldNum" sz="quarter" idx="12"/>
          </p:nvPr>
        </p:nvSpPr>
        <p:spPr/>
        <p:txBody>
          <a:bodyPr/>
          <a:lstStyle/>
          <a:p>
            <a:fld id="{93EB058D-52C6-4F08-9ECF-FFBBF442012D}" type="slidenum">
              <a:rPr lang="en-IN" smtClean="0"/>
              <a:pPr/>
              <a:t>51</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sp>
        <p:nvSpPr>
          <p:cNvPr id="4" name="TextBox 3"/>
          <p:cNvSpPr txBox="1"/>
          <p:nvPr/>
        </p:nvSpPr>
        <p:spPr>
          <a:xfrm>
            <a:off x="488731" y="1387366"/>
            <a:ext cx="9900745" cy="1815882"/>
          </a:xfrm>
          <a:prstGeom prst="rect">
            <a:avLst/>
          </a:prstGeom>
          <a:noFill/>
        </p:spPr>
        <p:txBody>
          <a:bodyPr wrap="square" rtlCol="0">
            <a:spAutoFit/>
          </a:bodyPr>
          <a:lstStyle/>
          <a:p>
            <a:r>
              <a:rPr lang="en-US" sz="2800" dirty="0"/>
              <a:t>All other procedures would be same.</a:t>
            </a:r>
          </a:p>
          <a:p>
            <a:endParaRPr lang="en-US" sz="2800" dirty="0"/>
          </a:p>
          <a:p>
            <a:r>
              <a:rPr lang="en-US" sz="2800" dirty="0"/>
              <a:t>However w.r.t copy paste from  excel and uploading csv file  - to be down table by table basis</a:t>
            </a:r>
            <a:endParaRPr lang="en-IN" sz="2800" dirty="0"/>
          </a:p>
        </p:txBody>
      </p:sp>
    </p:spTree>
    <p:extLst>
      <p:ext uri="{BB962C8B-B14F-4D97-AF65-F5344CB8AC3E}">
        <p14:creationId xmlns:p14="http://schemas.microsoft.com/office/powerpoint/2010/main" val="719488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885178"/>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b="1" dirty="0">
                <a:solidFill>
                  <a:srgbClr val="002060"/>
                </a:solidFill>
                <a:latin typeface="Times New Roman" panose="02020603050405020304" pitchFamily="18" charset="0"/>
                <a:cs typeface="Times New Roman" panose="02020603050405020304" pitchFamily="18" charset="0"/>
              </a:rPr>
              <a:t>GSTR-1</a:t>
            </a:r>
          </a:p>
        </p:txBody>
      </p:sp>
      <p:sp>
        <p:nvSpPr>
          <p:cNvPr id="3" name="Slide Number Placeholder 2"/>
          <p:cNvSpPr>
            <a:spLocks noGrp="1"/>
          </p:cNvSpPr>
          <p:nvPr>
            <p:ph type="sldNum" sz="quarter" idx="12"/>
          </p:nvPr>
        </p:nvSpPr>
        <p:spPr/>
        <p:txBody>
          <a:bodyPr/>
          <a:lstStyle/>
          <a:p>
            <a:fld id="{93EB058D-52C6-4F08-9ECF-FFBBF442012D}" type="slidenum">
              <a:rPr lang="en-IN" smtClean="0"/>
              <a:pPr/>
              <a:t>52</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37018915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704" y="0"/>
            <a:ext cx="10515600" cy="935314"/>
          </a:xfrm>
        </p:spPr>
        <p:txBody>
          <a:bodyPr>
            <a:normAutofit/>
          </a:bodyPr>
          <a:lstStyle/>
          <a:p>
            <a:r>
              <a:rPr lang="en-IN" dirty="0"/>
              <a:t>Turnover Categorization</a:t>
            </a:r>
          </a:p>
        </p:txBody>
      </p:sp>
      <p:sp>
        <p:nvSpPr>
          <p:cNvPr id="3" name="Content Placeholder 2"/>
          <p:cNvSpPr>
            <a:spLocks noGrp="1"/>
          </p:cNvSpPr>
          <p:nvPr>
            <p:ph idx="1"/>
          </p:nvPr>
        </p:nvSpPr>
        <p:spPr>
          <a:xfrm>
            <a:off x="457200" y="1040524"/>
            <a:ext cx="5707117" cy="5612524"/>
          </a:xfrm>
        </p:spPr>
        <p:style>
          <a:lnRef idx="2">
            <a:schemeClr val="accent6"/>
          </a:lnRef>
          <a:fillRef idx="1">
            <a:schemeClr val="lt1"/>
          </a:fillRef>
          <a:effectRef idx="0">
            <a:schemeClr val="accent6"/>
          </a:effectRef>
          <a:fontRef idx="minor">
            <a:schemeClr val="dk1"/>
          </a:fontRef>
        </p:style>
        <p:txBody>
          <a:bodyPr>
            <a:noAutofit/>
          </a:bodyPr>
          <a:lstStyle/>
          <a:p>
            <a:pPr lvl="1"/>
            <a:endParaRPr lang="en-US" sz="1500" dirty="0">
              <a:solidFill>
                <a:schemeClr val="tx1"/>
              </a:solidFill>
            </a:endParaRPr>
          </a:p>
          <a:p>
            <a:pPr lvl="1"/>
            <a:r>
              <a:rPr lang="en-US" dirty="0">
                <a:solidFill>
                  <a:schemeClr val="tx1"/>
                </a:solidFill>
              </a:rPr>
              <a:t>Taxation Based</a:t>
            </a:r>
          </a:p>
          <a:p>
            <a:pPr lvl="2"/>
            <a:r>
              <a:rPr lang="en-US" sz="2400" dirty="0">
                <a:solidFill>
                  <a:schemeClr val="tx1"/>
                </a:solidFill>
              </a:rPr>
              <a:t>Taxable  Supplies</a:t>
            </a:r>
          </a:p>
          <a:p>
            <a:pPr lvl="2"/>
            <a:r>
              <a:rPr lang="en-US" sz="2400" dirty="0">
                <a:solidFill>
                  <a:schemeClr val="tx1"/>
                </a:solidFill>
              </a:rPr>
              <a:t>Exempt Supplies  </a:t>
            </a:r>
          </a:p>
          <a:p>
            <a:pPr lvl="2">
              <a:buNone/>
            </a:pPr>
            <a:endParaRPr lang="en-US" sz="2400" dirty="0">
              <a:solidFill>
                <a:schemeClr val="tx1"/>
              </a:solidFill>
            </a:endParaRPr>
          </a:p>
          <a:p>
            <a:pPr lvl="1"/>
            <a:r>
              <a:rPr lang="en-US" dirty="0">
                <a:solidFill>
                  <a:schemeClr val="tx1"/>
                </a:solidFill>
              </a:rPr>
              <a:t>Customer Based</a:t>
            </a:r>
          </a:p>
          <a:p>
            <a:pPr lvl="2"/>
            <a:r>
              <a:rPr lang="en-US" sz="2400" dirty="0">
                <a:solidFill>
                  <a:schemeClr val="tx1"/>
                </a:solidFill>
              </a:rPr>
              <a:t>Registered Person Supplies (B2B)  </a:t>
            </a:r>
          </a:p>
          <a:p>
            <a:pPr lvl="2"/>
            <a:r>
              <a:rPr lang="en-US" sz="2400" dirty="0">
                <a:solidFill>
                  <a:schemeClr val="tx1"/>
                </a:solidFill>
              </a:rPr>
              <a:t> Unregistered Person Supplies (B2C) </a:t>
            </a:r>
          </a:p>
          <a:p>
            <a:pPr lvl="2"/>
            <a:endParaRPr lang="en-US" sz="2400" dirty="0">
              <a:solidFill>
                <a:schemeClr val="tx1"/>
              </a:solidFill>
            </a:endParaRPr>
          </a:p>
          <a:p>
            <a:pPr lvl="1"/>
            <a:r>
              <a:rPr lang="en-US" dirty="0">
                <a:solidFill>
                  <a:schemeClr val="tx1"/>
                </a:solidFill>
              </a:rPr>
              <a:t>B2C</a:t>
            </a:r>
          </a:p>
          <a:p>
            <a:pPr lvl="2"/>
            <a:r>
              <a:rPr lang="en-US" sz="2400" dirty="0">
                <a:solidFill>
                  <a:schemeClr val="tx1"/>
                </a:solidFill>
              </a:rPr>
              <a:t>B2C large invoices (invoice value higher than 2.5 Lakhs – Inter state)  </a:t>
            </a:r>
          </a:p>
          <a:p>
            <a:pPr lvl="2"/>
            <a:r>
              <a:rPr lang="en-US" sz="2400" dirty="0">
                <a:solidFill>
                  <a:schemeClr val="tx1"/>
                </a:solidFill>
              </a:rPr>
              <a:t>B2C Others </a:t>
            </a:r>
          </a:p>
          <a:p>
            <a:pPr lvl="2"/>
            <a:endParaRPr lang="en-US" sz="2400" dirty="0">
              <a:solidFill>
                <a:schemeClr val="tx1"/>
              </a:solidFill>
            </a:endParaRPr>
          </a:p>
          <a:p>
            <a:pPr lvl="2">
              <a:buNone/>
            </a:pPr>
            <a:endParaRPr lang="en-US" sz="2400" dirty="0">
              <a:solidFill>
                <a:schemeClr val="tx1"/>
              </a:solidFill>
            </a:endParaRPr>
          </a:p>
        </p:txBody>
      </p:sp>
      <p:sp>
        <p:nvSpPr>
          <p:cNvPr id="5" name="Slide Number Placeholder 4"/>
          <p:cNvSpPr>
            <a:spLocks noGrp="1"/>
          </p:cNvSpPr>
          <p:nvPr>
            <p:ph type="sldNum" sz="quarter" idx="12"/>
          </p:nvPr>
        </p:nvSpPr>
        <p:spPr/>
        <p:txBody>
          <a:bodyPr/>
          <a:lstStyle/>
          <a:p>
            <a:fld id="{72CC1286-1CFD-434F-91E2-447085530BDC}" type="slidenum">
              <a:rPr lang="en-IN" smtClean="0"/>
              <a:pPr/>
              <a:t>53</a:t>
            </a:fld>
            <a:endParaRPr lang="en-IN" dirty="0"/>
          </a:p>
        </p:txBody>
      </p:sp>
      <p:sp>
        <p:nvSpPr>
          <p:cNvPr id="6" name="TextBox 5"/>
          <p:cNvSpPr txBox="1"/>
          <p:nvPr/>
        </p:nvSpPr>
        <p:spPr>
          <a:xfrm>
            <a:off x="6385034" y="331076"/>
            <a:ext cx="5565228" cy="6245722"/>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oAutofit/>
          </a:bodyPr>
          <a:lstStyle>
            <a:lvl1pPr marL="228600" indent="-228600">
              <a:lnSpc>
                <a:spcPct val="90000"/>
              </a:lnSpc>
              <a:spcBef>
                <a:spcPts val="1000"/>
              </a:spcBef>
              <a:buFont typeface="Arial" panose="020B0604020202020204" pitchFamily="34" charset="0"/>
              <a:buNone/>
              <a:defRPr sz="24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400"/>
            </a:lvl3pPr>
            <a:lvl4pPr marL="1600200" indent="-228600">
              <a:lnSpc>
                <a:spcPct val="90000"/>
              </a:lnSpc>
              <a:spcBef>
                <a:spcPts val="500"/>
              </a:spcBef>
              <a:buFont typeface="Arial" panose="020B0604020202020204" pitchFamily="34" charset="0"/>
              <a:buChar char="•"/>
              <a:defRPr>
                <a:solidFill>
                  <a:schemeClr val="dk1"/>
                </a:solidFill>
              </a:defRPr>
            </a:lvl4pPr>
            <a:lvl5pPr marL="2057400" indent="-228600">
              <a:lnSpc>
                <a:spcPct val="90000"/>
              </a:lnSpc>
              <a:spcBef>
                <a:spcPts val="500"/>
              </a:spcBef>
              <a:buFont typeface="Arial" panose="020B0604020202020204" pitchFamily="34" charset="0"/>
              <a:buChar char="•"/>
              <a:defRPr>
                <a:solidFill>
                  <a:schemeClr val="dk1"/>
                </a:solidFill>
              </a:defRPr>
            </a:lvl5pPr>
            <a:lvl6pPr marL="2514600" indent="-228600">
              <a:lnSpc>
                <a:spcPct val="90000"/>
              </a:lnSpc>
              <a:spcBef>
                <a:spcPts val="500"/>
              </a:spcBef>
              <a:buFont typeface="Arial" panose="020B0604020202020204" pitchFamily="34" charset="0"/>
              <a:buChar char="•"/>
              <a:defRPr>
                <a:solidFill>
                  <a:schemeClr val="dk1"/>
                </a:solidFill>
              </a:defRPr>
            </a:lvl6pPr>
            <a:lvl7pPr marL="2971800" indent="-228600">
              <a:lnSpc>
                <a:spcPct val="90000"/>
              </a:lnSpc>
              <a:spcBef>
                <a:spcPts val="500"/>
              </a:spcBef>
              <a:buFont typeface="Arial" panose="020B0604020202020204" pitchFamily="34" charset="0"/>
              <a:buChar char="•"/>
              <a:defRPr>
                <a:solidFill>
                  <a:schemeClr val="dk1"/>
                </a:solidFill>
              </a:defRPr>
            </a:lvl7pPr>
            <a:lvl8pPr marL="3429000" indent="-228600">
              <a:lnSpc>
                <a:spcPct val="90000"/>
              </a:lnSpc>
              <a:spcBef>
                <a:spcPts val="500"/>
              </a:spcBef>
              <a:buFont typeface="Arial" panose="020B0604020202020204" pitchFamily="34" charset="0"/>
              <a:buChar char="•"/>
              <a:defRPr>
                <a:solidFill>
                  <a:schemeClr val="dk1"/>
                </a:solidFill>
              </a:defRPr>
            </a:lvl8pPr>
            <a:lvl9pPr marL="3886200" indent="-228600">
              <a:lnSpc>
                <a:spcPct val="90000"/>
              </a:lnSpc>
              <a:spcBef>
                <a:spcPts val="500"/>
              </a:spcBef>
              <a:buFont typeface="Arial" panose="020B0604020202020204" pitchFamily="34" charset="0"/>
              <a:buChar char="•"/>
              <a:defRPr>
                <a:solidFill>
                  <a:schemeClr val="dk1"/>
                </a:solidFill>
              </a:defRPr>
            </a:lvl9pPr>
          </a:lstStyle>
          <a:p>
            <a:pPr lvl="1"/>
            <a:r>
              <a:rPr lang="en-US" dirty="0"/>
              <a:t>Level of detailing</a:t>
            </a:r>
          </a:p>
          <a:p>
            <a:pPr lvl="2"/>
            <a:r>
              <a:rPr lang="en-US" dirty="0"/>
              <a:t>Invoice wise </a:t>
            </a:r>
          </a:p>
          <a:p>
            <a:pPr lvl="2"/>
            <a:r>
              <a:rPr lang="en-US" dirty="0"/>
              <a:t>Consolidated</a:t>
            </a:r>
          </a:p>
          <a:p>
            <a:pPr lvl="2"/>
            <a:endParaRPr lang="en-US" dirty="0"/>
          </a:p>
          <a:p>
            <a:pPr lvl="1"/>
            <a:r>
              <a:rPr lang="en-US" dirty="0"/>
              <a:t>Destination Based</a:t>
            </a:r>
          </a:p>
          <a:p>
            <a:pPr lvl="2"/>
            <a:r>
              <a:rPr lang="en-US" dirty="0"/>
              <a:t>Inter State Supplies – IGST </a:t>
            </a:r>
          </a:p>
          <a:p>
            <a:pPr lvl="2"/>
            <a:r>
              <a:rPr lang="en-US" dirty="0"/>
              <a:t>Intra State Supplies – CGST + SGST </a:t>
            </a:r>
          </a:p>
          <a:p>
            <a:pPr lvl="2"/>
            <a:endParaRPr lang="en-US" dirty="0"/>
          </a:p>
          <a:p>
            <a:pPr lvl="1"/>
            <a:r>
              <a:rPr lang="en-US" dirty="0"/>
              <a:t>Medium of Sales</a:t>
            </a:r>
          </a:p>
          <a:p>
            <a:pPr lvl="2"/>
            <a:r>
              <a:rPr lang="en-US" dirty="0"/>
              <a:t>E-Commerce Platform </a:t>
            </a:r>
          </a:p>
          <a:p>
            <a:pPr lvl="2"/>
            <a:r>
              <a:rPr lang="en-US" dirty="0"/>
              <a:t>Other than E-commerce platform</a:t>
            </a:r>
          </a:p>
          <a:p>
            <a:pPr lvl="2"/>
            <a:endParaRPr lang="en-US" dirty="0"/>
          </a:p>
          <a:p>
            <a:pPr lvl="1"/>
            <a:r>
              <a:rPr lang="en-US" dirty="0"/>
              <a:t>Reverse Charge</a:t>
            </a:r>
          </a:p>
          <a:p>
            <a:pPr lvl="2"/>
            <a:r>
              <a:rPr lang="en-US" dirty="0"/>
              <a:t>Registered but Reverse Charge Supplies</a:t>
            </a:r>
          </a:p>
          <a:p>
            <a:pPr lvl="2"/>
            <a:r>
              <a:rPr lang="en-US" dirty="0"/>
              <a:t>Forward Charge Supplies </a:t>
            </a:r>
          </a:p>
        </p:txBody>
      </p:sp>
    </p:spTree>
    <p:extLst>
      <p:ext uri="{BB962C8B-B14F-4D97-AF65-F5344CB8AC3E}">
        <p14:creationId xmlns:p14="http://schemas.microsoft.com/office/powerpoint/2010/main" val="2273856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1 to 3</a:t>
            </a:r>
          </a:p>
        </p:txBody>
      </p:sp>
      <p:sp>
        <p:nvSpPr>
          <p:cNvPr id="3" name="Slide Number Placeholder 2"/>
          <p:cNvSpPr>
            <a:spLocks noGrp="1"/>
          </p:cNvSpPr>
          <p:nvPr>
            <p:ph type="sldNum" sz="quarter" idx="12"/>
          </p:nvPr>
        </p:nvSpPr>
        <p:spPr/>
        <p:txBody>
          <a:bodyPr/>
          <a:lstStyle/>
          <a:p>
            <a:fld id="{93EB058D-52C6-4F08-9ECF-FFBBF442012D}" type="slidenum">
              <a:rPr lang="en-IN" smtClean="0"/>
              <a:pPr/>
              <a:t>54</a:t>
            </a:fld>
            <a:endParaRPr lang="en-IN"/>
          </a:p>
        </p:txBody>
      </p:sp>
      <p:sp>
        <p:nvSpPr>
          <p:cNvPr id="2" name="Footer Placeholder 1">
            <a:extLst>
              <a:ext uri="{FF2B5EF4-FFF2-40B4-BE49-F238E27FC236}">
                <a16:creationId xmlns:a16="http://schemas.microsoft.com/office/drawing/2014/main" id="{0EA7862C-A551-41B5-AC49-DD3628278E02}"/>
              </a:ext>
            </a:extLst>
          </p:cNvPr>
          <p:cNvSpPr>
            <a:spLocks noGrp="1"/>
          </p:cNvSpPr>
          <p:nvPr>
            <p:ph type="ftr" sz="quarter" idx="4294967295"/>
          </p:nvPr>
        </p:nvSpPr>
        <p:spPr>
          <a:xfrm>
            <a:off x="0" y="6356350"/>
            <a:ext cx="4114800" cy="365125"/>
          </a:xfrm>
        </p:spPr>
        <p:txBody>
          <a:bodyPr/>
          <a:lstStyle/>
          <a:p>
            <a:r>
              <a:rPr lang="en-IN" dirty="0"/>
              <a:t> </a:t>
            </a:r>
          </a:p>
        </p:txBody>
      </p:sp>
      <p:pic>
        <p:nvPicPr>
          <p:cNvPr id="7" name="Picture 6">
            <a:extLst>
              <a:ext uri="{FF2B5EF4-FFF2-40B4-BE49-F238E27FC236}">
                <a16:creationId xmlns:a16="http://schemas.microsoft.com/office/drawing/2014/main" id="{A017C25E-BBDE-4F9B-8FB9-13BCA0B8BF48}"/>
              </a:ext>
            </a:extLst>
          </p:cNvPr>
          <p:cNvPicPr>
            <a:picLocks noChangeAspect="1"/>
          </p:cNvPicPr>
          <p:nvPr/>
        </p:nvPicPr>
        <p:blipFill>
          <a:blip r:embed="rId2"/>
          <a:stretch>
            <a:fillRect/>
          </a:stretch>
        </p:blipFill>
        <p:spPr>
          <a:xfrm>
            <a:off x="416718" y="826658"/>
            <a:ext cx="8616446" cy="5684978"/>
          </a:xfrm>
          <a:prstGeom prst="rect">
            <a:avLst/>
          </a:prstGeom>
        </p:spPr>
      </p:pic>
      <p:sp>
        <p:nvSpPr>
          <p:cNvPr id="8" name="TextBox 7">
            <a:extLst>
              <a:ext uri="{FF2B5EF4-FFF2-40B4-BE49-F238E27FC236}">
                <a16:creationId xmlns:a16="http://schemas.microsoft.com/office/drawing/2014/main" id="{D28447A1-1042-4986-B1A2-D2585BD43C23}"/>
              </a:ext>
            </a:extLst>
          </p:cNvPr>
          <p:cNvSpPr txBox="1"/>
          <p:nvPr/>
        </p:nvSpPr>
        <p:spPr>
          <a:xfrm>
            <a:off x="9033164" y="769342"/>
            <a:ext cx="2901333" cy="5847755"/>
          </a:xfrm>
          <a:prstGeom prst="rect">
            <a:avLst/>
          </a:prstGeom>
          <a:noFill/>
        </p:spPr>
        <p:txBody>
          <a:bodyPr wrap="square" rtlCol="0">
            <a:spAutoFit/>
          </a:bodyPr>
          <a:lstStyle/>
          <a:p>
            <a:pPr marL="285750" indent="-285750" algn="just">
              <a:buClr>
                <a:schemeClr val="accent1"/>
              </a:buClr>
              <a:buFont typeface="Wingdings" panose="05000000000000000000" pitchFamily="2" charset="2"/>
              <a:buChar char="v"/>
            </a:pPr>
            <a:r>
              <a:rPr lang="en-IN" sz="2200" dirty="0"/>
              <a:t>Turnover information would be required only in the </a:t>
            </a:r>
            <a:r>
              <a:rPr lang="en-IN" sz="2200" b="1" dirty="0">
                <a:solidFill>
                  <a:schemeClr val="accent2"/>
                </a:solidFill>
              </a:rPr>
              <a:t>first year. </a:t>
            </a:r>
            <a:endParaRPr lang="en-IN" sz="2200" b="1" dirty="0">
              <a:solidFill>
                <a:srgbClr val="FF0000"/>
              </a:solidFill>
            </a:endParaRPr>
          </a:p>
          <a:p>
            <a:pPr marL="285750" indent="-285750" algn="just">
              <a:buClr>
                <a:schemeClr val="accent1"/>
              </a:buClr>
              <a:buFont typeface="Wingdings" panose="05000000000000000000" pitchFamily="2" charset="2"/>
              <a:buChar char="v"/>
            </a:pPr>
            <a:endParaRPr lang="en-IN" sz="2200" dirty="0"/>
          </a:p>
          <a:p>
            <a:pPr marL="285750" indent="-285750" algn="just">
              <a:buClr>
                <a:schemeClr val="accent1"/>
              </a:buClr>
              <a:buFont typeface="Wingdings" panose="05000000000000000000" pitchFamily="2" charset="2"/>
              <a:buChar char="v"/>
            </a:pPr>
            <a:r>
              <a:rPr lang="en-IN" sz="2200" dirty="0"/>
              <a:t>Quarterly turnover information shall not be captured in subsequent returns.</a:t>
            </a:r>
          </a:p>
          <a:p>
            <a:pPr marL="285750" indent="-285750" algn="just">
              <a:buClr>
                <a:schemeClr val="accent1"/>
              </a:buClr>
              <a:buFont typeface="Wingdings" panose="05000000000000000000" pitchFamily="2" charset="2"/>
              <a:buChar char="v"/>
            </a:pPr>
            <a:endParaRPr lang="en-IN" sz="2200" dirty="0"/>
          </a:p>
          <a:p>
            <a:pPr marL="285750" indent="-285750" algn="just">
              <a:buClr>
                <a:schemeClr val="accent1"/>
              </a:buClr>
              <a:buFont typeface="Wingdings" panose="05000000000000000000" pitchFamily="2" charset="2"/>
              <a:buChar char="v"/>
            </a:pPr>
            <a:r>
              <a:rPr lang="en-IN" sz="2200" dirty="0"/>
              <a:t>Aggregate turnover shall be </a:t>
            </a:r>
            <a:r>
              <a:rPr lang="en-IN" sz="2200" b="1" dirty="0">
                <a:solidFill>
                  <a:schemeClr val="accent2"/>
                </a:solidFill>
              </a:rPr>
              <a:t>auto-populated in subsequent years – based on all the annual returns filed for GSTINs with a given PAN.</a:t>
            </a:r>
          </a:p>
        </p:txBody>
      </p:sp>
      <p:pic>
        <p:nvPicPr>
          <p:cNvPr id="9" name="Picture 8">
            <a:extLst>
              <a:ext uri="{FF2B5EF4-FFF2-40B4-BE49-F238E27FC236}">
                <a16:creationId xmlns:a16="http://schemas.microsoft.com/office/drawing/2014/main" id="{0F238F82-4C7F-4119-B2CB-B100D78CE845}"/>
              </a:ext>
            </a:extLst>
          </p:cNvPr>
          <p:cNvPicPr>
            <a:picLocks noChangeAspect="1"/>
          </p:cNvPicPr>
          <p:nvPr/>
        </p:nvPicPr>
        <p:blipFill>
          <a:blip r:embed="rId3"/>
          <a:stretch>
            <a:fillRect/>
          </a:stretch>
        </p:blipFill>
        <p:spPr>
          <a:xfrm>
            <a:off x="346411" y="5218449"/>
            <a:ext cx="8604659" cy="1039721"/>
          </a:xfrm>
          <a:prstGeom prst="rect">
            <a:avLst/>
          </a:prstGeom>
        </p:spPr>
      </p:pic>
    </p:spTree>
    <p:extLst>
      <p:ext uri="{BB962C8B-B14F-4D97-AF65-F5344CB8AC3E}">
        <p14:creationId xmlns:p14="http://schemas.microsoft.com/office/powerpoint/2010/main" val="27625519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 calcmode="lin" valueType="num">
                                      <p:cBhvr>
                                        <p:cTn id="24"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25"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26" dur="500"/>
                                        <p:tgtEl>
                                          <p:spTgt spid="8">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8">
                                            <p:txEl>
                                              <p:pRg st="2" end="2"/>
                                            </p:txEl>
                                          </p:spTgt>
                                        </p:tgtEl>
                                        <p:attrNameLst>
                                          <p:attrName>style.visibility</p:attrName>
                                        </p:attrNameLst>
                                      </p:cBhvr>
                                      <p:to>
                                        <p:strVal val="visible"/>
                                      </p:to>
                                    </p:set>
                                    <p:anim calcmode="lin" valueType="num">
                                      <p:cBhvr>
                                        <p:cTn id="31" dur="500" fill="hold"/>
                                        <p:tgtEl>
                                          <p:spTgt spid="8">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8">
                                            <p:txEl>
                                              <p:pRg st="2" end="2"/>
                                            </p:txEl>
                                          </p:spTgt>
                                        </p:tgtEl>
                                        <p:attrNameLst>
                                          <p:attrName>ppt_h</p:attrName>
                                        </p:attrNameLst>
                                      </p:cBhvr>
                                      <p:tavLst>
                                        <p:tav tm="0">
                                          <p:val>
                                            <p:fltVal val="0"/>
                                          </p:val>
                                        </p:tav>
                                        <p:tav tm="100000">
                                          <p:val>
                                            <p:strVal val="#ppt_h"/>
                                          </p:val>
                                        </p:tav>
                                      </p:tavLst>
                                    </p:anim>
                                    <p:animEffect transition="in" filter="fade">
                                      <p:cBhvr>
                                        <p:cTn id="33" dur="500"/>
                                        <p:tgtEl>
                                          <p:spTgt spid="8">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8">
                                            <p:txEl>
                                              <p:pRg st="4" end="4"/>
                                            </p:txEl>
                                          </p:spTgt>
                                        </p:tgtEl>
                                        <p:attrNameLst>
                                          <p:attrName>style.visibility</p:attrName>
                                        </p:attrNameLst>
                                      </p:cBhvr>
                                      <p:to>
                                        <p:strVal val="visible"/>
                                      </p:to>
                                    </p:set>
                                    <p:anim calcmode="lin" valueType="num">
                                      <p:cBhvr>
                                        <p:cTn id="38" dur="500" fill="hold"/>
                                        <p:tgtEl>
                                          <p:spTgt spid="8">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8">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4</a:t>
            </a:r>
          </a:p>
        </p:txBody>
      </p:sp>
      <p:sp>
        <p:nvSpPr>
          <p:cNvPr id="3" name="Slide Number Placeholder 2"/>
          <p:cNvSpPr>
            <a:spLocks noGrp="1"/>
          </p:cNvSpPr>
          <p:nvPr>
            <p:ph type="sldNum" sz="quarter" idx="12"/>
          </p:nvPr>
        </p:nvSpPr>
        <p:spPr/>
        <p:txBody>
          <a:bodyPr/>
          <a:lstStyle/>
          <a:p>
            <a:fld id="{93EB058D-52C6-4F08-9ECF-FFBBF442012D}" type="slidenum">
              <a:rPr lang="en-IN" smtClean="0"/>
              <a:pPr/>
              <a:t>55</a:t>
            </a:fld>
            <a:endParaRPr lang="en-IN"/>
          </a:p>
        </p:txBody>
      </p:sp>
      <p:sp>
        <p:nvSpPr>
          <p:cNvPr id="4" name="Footer Placeholder 3">
            <a:extLst>
              <a:ext uri="{FF2B5EF4-FFF2-40B4-BE49-F238E27FC236}">
                <a16:creationId xmlns:a16="http://schemas.microsoft.com/office/drawing/2014/main" id="{02164728-B471-4C48-B4AD-9284F6DA962B}"/>
              </a:ext>
            </a:extLst>
          </p:cNvPr>
          <p:cNvSpPr>
            <a:spLocks noGrp="1"/>
          </p:cNvSpPr>
          <p:nvPr>
            <p:ph type="ftr" sz="quarter" idx="4294967295"/>
          </p:nvPr>
        </p:nvSpPr>
        <p:spPr>
          <a:xfrm>
            <a:off x="0" y="6356350"/>
            <a:ext cx="4114800" cy="365125"/>
          </a:xfrm>
        </p:spPr>
        <p:txBody>
          <a:bodyPr/>
          <a:lstStyle/>
          <a:p>
            <a:r>
              <a:rPr lang="en-IN" dirty="0"/>
              <a:t> </a:t>
            </a:r>
          </a:p>
        </p:txBody>
      </p:sp>
      <p:pic>
        <p:nvPicPr>
          <p:cNvPr id="2" name="Picture 1">
            <a:extLst>
              <a:ext uri="{FF2B5EF4-FFF2-40B4-BE49-F238E27FC236}">
                <a16:creationId xmlns:a16="http://schemas.microsoft.com/office/drawing/2014/main" id="{8E1E9668-3DC8-416E-A94F-3767B84E9790}"/>
              </a:ext>
            </a:extLst>
          </p:cNvPr>
          <p:cNvPicPr>
            <a:picLocks noChangeAspect="1"/>
          </p:cNvPicPr>
          <p:nvPr/>
        </p:nvPicPr>
        <p:blipFill>
          <a:blip r:embed="rId2"/>
          <a:stretch>
            <a:fillRect/>
          </a:stretch>
        </p:blipFill>
        <p:spPr>
          <a:xfrm>
            <a:off x="0" y="915703"/>
            <a:ext cx="11790218" cy="5609788"/>
          </a:xfrm>
          <a:prstGeom prst="rect">
            <a:avLst/>
          </a:prstGeom>
        </p:spPr>
      </p:pic>
    </p:spTree>
    <p:extLst>
      <p:ext uri="{BB962C8B-B14F-4D97-AF65-F5344CB8AC3E}">
        <p14:creationId xmlns:p14="http://schemas.microsoft.com/office/powerpoint/2010/main" val="1323385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4</a:t>
            </a:r>
          </a:p>
        </p:txBody>
      </p:sp>
      <p:sp>
        <p:nvSpPr>
          <p:cNvPr id="3" name="Slide Number Placeholder 2"/>
          <p:cNvSpPr>
            <a:spLocks noGrp="1"/>
          </p:cNvSpPr>
          <p:nvPr>
            <p:ph type="sldNum" sz="quarter" idx="12"/>
          </p:nvPr>
        </p:nvSpPr>
        <p:spPr/>
        <p:txBody>
          <a:bodyPr/>
          <a:lstStyle/>
          <a:p>
            <a:fld id="{93EB058D-52C6-4F08-9ECF-FFBBF442012D}" type="slidenum">
              <a:rPr lang="en-IN" smtClean="0"/>
              <a:pPr/>
              <a:t>56</a:t>
            </a:fld>
            <a:endParaRPr lang="en-IN"/>
          </a:p>
        </p:txBody>
      </p:sp>
      <p:graphicFrame>
        <p:nvGraphicFramePr>
          <p:cNvPr id="6" name="Diagram 5"/>
          <p:cNvGraphicFramePr/>
          <p:nvPr>
            <p:extLst>
              <p:ext uri="{D42A27DB-BD31-4B8C-83A1-F6EECF244321}">
                <p14:modId xmlns:p14="http://schemas.microsoft.com/office/powerpoint/2010/main" val="3963603645"/>
              </p:ext>
            </p:extLst>
          </p:nvPr>
        </p:nvGraphicFramePr>
        <p:xfrm>
          <a:off x="472967" y="1040524"/>
          <a:ext cx="11461530" cy="56125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50855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4 – RCM entry by supplier</a:t>
            </a:r>
          </a:p>
        </p:txBody>
      </p:sp>
      <p:sp>
        <p:nvSpPr>
          <p:cNvPr id="2" name="Oval 1"/>
          <p:cNvSpPr/>
          <p:nvPr/>
        </p:nvSpPr>
        <p:spPr>
          <a:xfrm>
            <a:off x="756746" y="4903075"/>
            <a:ext cx="10484068" cy="914399"/>
          </a:xfrm>
          <a:prstGeom prst="ellipse">
            <a:avLst/>
          </a:prstGeom>
          <a:noFill/>
          <a:ln>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 name="Slide Number Placeholder 2"/>
          <p:cNvSpPr>
            <a:spLocks noGrp="1"/>
          </p:cNvSpPr>
          <p:nvPr>
            <p:ph type="sldNum" sz="quarter" idx="12"/>
          </p:nvPr>
        </p:nvSpPr>
        <p:spPr/>
        <p:txBody>
          <a:bodyPr/>
          <a:lstStyle/>
          <a:p>
            <a:fld id="{93EB058D-52C6-4F08-9ECF-FFBBF442012D}" type="slidenum">
              <a:rPr lang="en-IN" smtClean="0"/>
              <a:pPr/>
              <a:t>57</a:t>
            </a:fld>
            <a:endParaRPr lang="en-IN"/>
          </a:p>
        </p:txBody>
      </p:sp>
      <p:sp>
        <p:nvSpPr>
          <p:cNvPr id="4" name="Footer Placeholder 3">
            <a:extLst>
              <a:ext uri="{FF2B5EF4-FFF2-40B4-BE49-F238E27FC236}">
                <a16:creationId xmlns:a16="http://schemas.microsoft.com/office/drawing/2014/main" id="{02164728-B471-4C48-B4AD-9284F6DA962B}"/>
              </a:ext>
            </a:extLst>
          </p:cNvPr>
          <p:cNvSpPr>
            <a:spLocks noGrp="1"/>
          </p:cNvSpPr>
          <p:nvPr>
            <p:ph type="ftr" sz="quarter" idx="4294967295"/>
          </p:nvPr>
        </p:nvSpPr>
        <p:spPr>
          <a:xfrm>
            <a:off x="0" y="6356350"/>
            <a:ext cx="4114800" cy="365125"/>
          </a:xfrm>
        </p:spPr>
        <p:txBody>
          <a:bodyPr/>
          <a:lstStyle/>
          <a:p>
            <a:r>
              <a:rPr lang="en-IN" dirty="0"/>
              <a:t> </a:t>
            </a:r>
          </a:p>
        </p:txBody>
      </p:sp>
      <p:sp>
        <p:nvSpPr>
          <p:cNvPr id="6" name="Rectangle 5"/>
          <p:cNvSpPr/>
          <p:nvPr/>
        </p:nvSpPr>
        <p:spPr>
          <a:xfrm>
            <a:off x="8245366" y="1529255"/>
            <a:ext cx="1371600" cy="835573"/>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p:cNvSpPr txBox="1"/>
          <p:nvPr/>
        </p:nvSpPr>
        <p:spPr>
          <a:xfrm>
            <a:off x="8418784" y="1749973"/>
            <a:ext cx="1119352" cy="369332"/>
          </a:xfrm>
          <a:prstGeom prst="rect">
            <a:avLst/>
          </a:prstGeom>
          <a:noFill/>
        </p:spPr>
        <p:txBody>
          <a:bodyPr wrap="square" rtlCol="0">
            <a:spAutoFit/>
          </a:bodyPr>
          <a:lstStyle/>
          <a:p>
            <a:r>
              <a:rPr lang="en-US" dirty="0"/>
              <a:t>5 invoices</a:t>
            </a:r>
            <a:endParaRPr lang="en-IN" dirty="0"/>
          </a:p>
        </p:txBody>
      </p:sp>
      <p:cxnSp>
        <p:nvCxnSpPr>
          <p:cNvPr id="9" name="Straight Arrow Connector 8"/>
          <p:cNvCxnSpPr/>
          <p:nvPr/>
        </p:nvCxnSpPr>
        <p:spPr>
          <a:xfrm flipH="1" flipV="1">
            <a:off x="898634" y="3578772"/>
            <a:ext cx="2301766" cy="132430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26124" y="2885090"/>
            <a:ext cx="772510" cy="646331"/>
          </a:xfrm>
          <a:prstGeom prst="rect">
            <a:avLst/>
          </a:prstGeom>
          <a:noFill/>
        </p:spPr>
        <p:txBody>
          <a:bodyPr wrap="square" rtlCol="0">
            <a:spAutoFit/>
          </a:bodyPr>
          <a:lstStyle/>
          <a:p>
            <a:pPr algn="ctr"/>
            <a:r>
              <a:rPr lang="en-US" b="1" dirty="0"/>
              <a:t>Sec 9(3)</a:t>
            </a:r>
            <a:endParaRPr lang="en-IN" b="1" dirty="0"/>
          </a:p>
        </p:txBody>
      </p:sp>
    </p:spTree>
    <p:extLst>
      <p:ext uri="{BB962C8B-B14F-4D97-AF65-F5344CB8AC3E}">
        <p14:creationId xmlns:p14="http://schemas.microsoft.com/office/powerpoint/2010/main" val="29140866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4 – RCM entry by supplier</a:t>
            </a:r>
          </a:p>
        </p:txBody>
      </p:sp>
      <p:sp>
        <p:nvSpPr>
          <p:cNvPr id="3" name="Slide Number Placeholder 2"/>
          <p:cNvSpPr>
            <a:spLocks noGrp="1"/>
          </p:cNvSpPr>
          <p:nvPr>
            <p:ph type="sldNum" sz="quarter" idx="12"/>
          </p:nvPr>
        </p:nvSpPr>
        <p:spPr/>
        <p:txBody>
          <a:bodyPr/>
          <a:lstStyle/>
          <a:p>
            <a:fld id="{93EB058D-52C6-4F08-9ECF-FFBBF442012D}" type="slidenum">
              <a:rPr lang="en-IN" smtClean="0"/>
              <a:pPr/>
              <a:t>58</a:t>
            </a:fld>
            <a:endParaRPr lang="en-IN"/>
          </a:p>
        </p:txBody>
      </p:sp>
      <p:sp>
        <p:nvSpPr>
          <p:cNvPr id="4" name="Footer Placeholder 3">
            <a:extLst>
              <a:ext uri="{FF2B5EF4-FFF2-40B4-BE49-F238E27FC236}">
                <a16:creationId xmlns:a16="http://schemas.microsoft.com/office/drawing/2014/main" id="{02164728-B471-4C48-B4AD-9284F6DA962B}"/>
              </a:ext>
            </a:extLst>
          </p:cNvPr>
          <p:cNvSpPr>
            <a:spLocks noGrp="1"/>
          </p:cNvSpPr>
          <p:nvPr>
            <p:ph type="ftr" sz="quarter" idx="4294967295"/>
          </p:nvPr>
        </p:nvSpPr>
        <p:spPr>
          <a:xfrm>
            <a:off x="0" y="6356350"/>
            <a:ext cx="4114800" cy="365125"/>
          </a:xfrm>
        </p:spPr>
        <p:txBody>
          <a:bodyPr/>
          <a:lstStyle/>
          <a:p>
            <a:r>
              <a:rPr lang="en-IN" dirty="0"/>
              <a:t> </a:t>
            </a:r>
          </a:p>
        </p:txBody>
      </p:sp>
      <p:sp>
        <p:nvSpPr>
          <p:cNvPr id="2" name="Rectangle 1"/>
          <p:cNvSpPr/>
          <p:nvPr/>
        </p:nvSpPr>
        <p:spPr>
          <a:xfrm>
            <a:off x="1513490" y="2459421"/>
            <a:ext cx="1166648" cy="1261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p:cNvSpPr/>
          <p:nvPr/>
        </p:nvSpPr>
        <p:spPr>
          <a:xfrm>
            <a:off x="4472238" y="2454161"/>
            <a:ext cx="1166648" cy="1261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p:cNvSpPr/>
          <p:nvPr/>
        </p:nvSpPr>
        <p:spPr>
          <a:xfrm>
            <a:off x="1245476" y="4792717"/>
            <a:ext cx="851338" cy="4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p:cNvSpPr/>
          <p:nvPr/>
        </p:nvSpPr>
        <p:spPr>
          <a:xfrm>
            <a:off x="1334812" y="5118543"/>
            <a:ext cx="851338" cy="4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Oval 9"/>
          <p:cNvSpPr/>
          <p:nvPr/>
        </p:nvSpPr>
        <p:spPr>
          <a:xfrm>
            <a:off x="2885090" y="4619297"/>
            <a:ext cx="583324" cy="77251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2" name="Straight Arrow Connector 11"/>
          <p:cNvCxnSpPr/>
          <p:nvPr/>
        </p:nvCxnSpPr>
        <p:spPr>
          <a:xfrm flipV="1">
            <a:off x="3468414" y="2790497"/>
            <a:ext cx="4272455" cy="1828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740869" y="2459421"/>
            <a:ext cx="993228" cy="646331"/>
          </a:xfrm>
          <a:prstGeom prst="rect">
            <a:avLst/>
          </a:prstGeom>
          <a:noFill/>
        </p:spPr>
        <p:txBody>
          <a:bodyPr wrap="square" rtlCol="0">
            <a:spAutoFit/>
          </a:bodyPr>
          <a:lstStyle/>
          <a:p>
            <a:pPr algn="ctr"/>
            <a:r>
              <a:rPr lang="en-US" b="1" dirty="0"/>
              <a:t>4 invoices</a:t>
            </a:r>
            <a:endParaRPr lang="en-IN" b="1" dirty="0"/>
          </a:p>
        </p:txBody>
      </p:sp>
    </p:spTree>
    <p:extLst>
      <p:ext uri="{BB962C8B-B14F-4D97-AF65-F5344CB8AC3E}">
        <p14:creationId xmlns:p14="http://schemas.microsoft.com/office/powerpoint/2010/main" val="17300037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5 - B2C &gt; 2.5</a:t>
            </a:r>
          </a:p>
        </p:txBody>
      </p:sp>
      <p:sp>
        <p:nvSpPr>
          <p:cNvPr id="3" name="Slide Number Placeholder 2"/>
          <p:cNvSpPr>
            <a:spLocks noGrp="1"/>
          </p:cNvSpPr>
          <p:nvPr>
            <p:ph type="sldNum" sz="quarter" idx="12"/>
          </p:nvPr>
        </p:nvSpPr>
        <p:spPr/>
        <p:txBody>
          <a:bodyPr/>
          <a:lstStyle/>
          <a:p>
            <a:fld id="{93EB058D-52C6-4F08-9ECF-FFBBF442012D}" type="slidenum">
              <a:rPr lang="en-IN" smtClean="0"/>
              <a:pPr/>
              <a:t>59</a:t>
            </a:fld>
            <a:endParaRPr lang="en-IN"/>
          </a:p>
        </p:txBody>
      </p:sp>
      <p:sp>
        <p:nvSpPr>
          <p:cNvPr id="7" name="Footer Placeholder 6">
            <a:extLst>
              <a:ext uri="{FF2B5EF4-FFF2-40B4-BE49-F238E27FC236}">
                <a16:creationId xmlns:a16="http://schemas.microsoft.com/office/drawing/2014/main" id="{AE283CB3-7594-46F8-A0C0-12E388E009C9}"/>
              </a:ext>
            </a:extLst>
          </p:cNvPr>
          <p:cNvSpPr>
            <a:spLocks noGrp="1"/>
          </p:cNvSpPr>
          <p:nvPr>
            <p:ph type="ftr" sz="quarter" idx="4294967295"/>
          </p:nvPr>
        </p:nvSpPr>
        <p:spPr>
          <a:xfrm>
            <a:off x="0" y="6356350"/>
            <a:ext cx="4114800" cy="365125"/>
          </a:xfrm>
        </p:spPr>
        <p:txBody>
          <a:bodyPr/>
          <a:lstStyle/>
          <a:p>
            <a:r>
              <a:rPr lang="en-IN" dirty="0"/>
              <a:t> </a:t>
            </a:r>
          </a:p>
        </p:txBody>
      </p:sp>
      <p:pic>
        <p:nvPicPr>
          <p:cNvPr id="4" name="Picture 3">
            <a:extLst>
              <a:ext uri="{FF2B5EF4-FFF2-40B4-BE49-F238E27FC236}">
                <a16:creationId xmlns:a16="http://schemas.microsoft.com/office/drawing/2014/main" id="{DF3C5773-F101-4CBD-9B8B-13796496AA9A}"/>
              </a:ext>
            </a:extLst>
          </p:cNvPr>
          <p:cNvPicPr>
            <a:picLocks noChangeAspect="1"/>
          </p:cNvPicPr>
          <p:nvPr/>
        </p:nvPicPr>
        <p:blipFill>
          <a:blip r:embed="rId2"/>
          <a:stretch>
            <a:fillRect/>
          </a:stretch>
        </p:blipFill>
        <p:spPr>
          <a:xfrm>
            <a:off x="-2" y="900752"/>
            <a:ext cx="12192001" cy="5957248"/>
          </a:xfrm>
          <a:prstGeom prst="rect">
            <a:avLst/>
          </a:prstGeom>
        </p:spPr>
      </p:pic>
      <p:cxnSp>
        <p:nvCxnSpPr>
          <p:cNvPr id="9" name="Straight Connector 8"/>
          <p:cNvCxnSpPr/>
          <p:nvPr/>
        </p:nvCxnSpPr>
        <p:spPr>
          <a:xfrm>
            <a:off x="491319" y="2593075"/>
            <a:ext cx="1433015"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63625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Reconciliation of GSTR 3B with GSTR 1, 2 &amp; 3</a:t>
            </a:r>
          </a:p>
        </p:txBody>
      </p:sp>
      <p:sp>
        <p:nvSpPr>
          <p:cNvPr id="3" name="Slide Number Placeholder 2"/>
          <p:cNvSpPr>
            <a:spLocks noGrp="1"/>
          </p:cNvSpPr>
          <p:nvPr>
            <p:ph type="sldNum" sz="quarter" idx="12"/>
          </p:nvPr>
        </p:nvSpPr>
        <p:spPr/>
        <p:txBody>
          <a:bodyPr/>
          <a:lstStyle/>
          <a:p>
            <a:fld id="{93EB058D-52C6-4F08-9ECF-FFBBF442012D}" type="slidenum">
              <a:rPr lang="en-IN" smtClean="0"/>
              <a:pPr/>
              <a:t>6</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sp>
        <p:nvSpPr>
          <p:cNvPr id="6" name="TextBox 5"/>
          <p:cNvSpPr txBox="1"/>
          <p:nvPr/>
        </p:nvSpPr>
        <p:spPr>
          <a:xfrm>
            <a:off x="252244" y="1024636"/>
            <a:ext cx="11797862" cy="2462213"/>
          </a:xfrm>
          <a:prstGeom prst="rect">
            <a:avLst/>
          </a:prstGeom>
          <a:noFill/>
        </p:spPr>
        <p:txBody>
          <a:bodyPr wrap="square" rtlCol="0">
            <a:spAutoFit/>
          </a:bodyPr>
          <a:lstStyle/>
          <a:p>
            <a:pPr marL="342900" indent="-342900">
              <a:buFont typeface="+mj-lt"/>
              <a:buAutoNum type="arabicPeriod"/>
            </a:pPr>
            <a:r>
              <a:rPr lang="en-US" sz="2200" dirty="0"/>
              <a:t>After submission of GSTR 1, 2 &amp; 2 </a:t>
            </a:r>
          </a:p>
          <a:p>
            <a:pPr marL="342900" indent="-342900">
              <a:buFont typeface="+mj-lt"/>
              <a:buAutoNum type="arabicPeriod"/>
            </a:pPr>
            <a:r>
              <a:rPr lang="en-US" sz="2200" dirty="0"/>
              <a:t>Part A of table 12 of the GSTR-3 would get auto populated based on the information furnished in GSTR-1 &amp; 2</a:t>
            </a:r>
          </a:p>
          <a:p>
            <a:pPr marL="342900" indent="-342900">
              <a:buFont typeface="+mj-lt"/>
              <a:buAutoNum type="arabicPeriod"/>
            </a:pPr>
            <a:r>
              <a:rPr lang="en-US" sz="2200" dirty="0"/>
              <a:t>Part B table 12 of the GSTR-3 shall show the revised figures of output tax liability in column (2); and</a:t>
            </a:r>
          </a:p>
          <a:p>
            <a:pPr marL="342900" indent="-342900">
              <a:buFont typeface="+mj-lt"/>
              <a:buAutoNum type="arabicPeriod"/>
            </a:pPr>
            <a:r>
              <a:rPr lang="en-US" sz="2200" dirty="0"/>
              <a:t>Column (3) to (7) shows the actual amount paid through GSTR-3B in cash / credit ledger</a:t>
            </a:r>
          </a:p>
          <a:p>
            <a:pPr marL="342900" indent="-342900">
              <a:buFont typeface="+mj-lt"/>
              <a:buAutoNum type="arabicPeriod"/>
            </a:pPr>
            <a:r>
              <a:rPr lang="en-US" sz="2200" dirty="0"/>
              <a:t>If column (2) and (3) to (7) is same – then sign and submit the return – no modification.</a:t>
            </a:r>
          </a:p>
          <a:p>
            <a:endParaRPr lang="en-IN" sz="2200" dirty="0"/>
          </a:p>
        </p:txBody>
      </p:sp>
      <p:graphicFrame>
        <p:nvGraphicFramePr>
          <p:cNvPr id="8" name="Table 7"/>
          <p:cNvGraphicFramePr>
            <a:graphicFrameLocks noGrp="1"/>
          </p:cNvGraphicFramePr>
          <p:nvPr>
            <p:extLst>
              <p:ext uri="{D42A27DB-BD31-4B8C-83A1-F6EECF244321}">
                <p14:modId xmlns:p14="http://schemas.microsoft.com/office/powerpoint/2010/main" val="1003971893"/>
              </p:ext>
            </p:extLst>
          </p:nvPr>
        </p:nvGraphicFramePr>
        <p:xfrm>
          <a:off x="252244" y="3431417"/>
          <a:ext cx="11797864" cy="3210139"/>
        </p:xfrm>
        <a:graphic>
          <a:graphicData uri="http://schemas.openxmlformats.org/drawingml/2006/table">
            <a:tbl>
              <a:tblPr firstRow="1" bandRow="1">
                <a:tableStyleId>{7DF18680-E054-41AD-8BC1-D1AEF772440D}</a:tableStyleId>
              </a:tblPr>
              <a:tblGrid>
                <a:gridCol w="3499949">
                  <a:extLst>
                    <a:ext uri="{9D8B030D-6E8A-4147-A177-3AD203B41FA5}">
                      <a16:colId xmlns:a16="http://schemas.microsoft.com/office/drawing/2014/main" val="20000"/>
                    </a:ext>
                  </a:extLst>
                </a:gridCol>
                <a:gridCol w="2664373">
                  <a:extLst>
                    <a:ext uri="{9D8B030D-6E8A-4147-A177-3AD203B41FA5}">
                      <a16:colId xmlns:a16="http://schemas.microsoft.com/office/drawing/2014/main" val="20001"/>
                    </a:ext>
                  </a:extLst>
                </a:gridCol>
                <a:gridCol w="2684076">
                  <a:extLst>
                    <a:ext uri="{9D8B030D-6E8A-4147-A177-3AD203B41FA5}">
                      <a16:colId xmlns:a16="http://schemas.microsoft.com/office/drawing/2014/main" val="20002"/>
                    </a:ext>
                  </a:extLst>
                </a:gridCol>
                <a:gridCol w="2949466">
                  <a:extLst>
                    <a:ext uri="{9D8B030D-6E8A-4147-A177-3AD203B41FA5}">
                      <a16:colId xmlns:a16="http://schemas.microsoft.com/office/drawing/2014/main" val="20003"/>
                    </a:ext>
                  </a:extLst>
                </a:gridCol>
              </a:tblGrid>
              <a:tr h="588859">
                <a:tc>
                  <a:txBody>
                    <a:bodyPr/>
                    <a:lstStyle/>
                    <a:p>
                      <a:r>
                        <a:rPr lang="en-US" sz="2200" dirty="0"/>
                        <a:t>Particulars</a:t>
                      </a:r>
                      <a:endParaRPr lang="en-IN" sz="2200" dirty="0"/>
                    </a:p>
                  </a:txBody>
                  <a:tcPr/>
                </a:tc>
                <a:tc>
                  <a:txBody>
                    <a:bodyPr/>
                    <a:lstStyle/>
                    <a:p>
                      <a:r>
                        <a:rPr lang="en-US" sz="2200" dirty="0"/>
                        <a:t>Amounts disclosed</a:t>
                      </a:r>
                      <a:r>
                        <a:rPr lang="en-US" sz="2200" baseline="0" dirty="0"/>
                        <a:t> in GSTR-3B</a:t>
                      </a:r>
                      <a:endParaRPr lang="en-IN" sz="2200" dirty="0"/>
                    </a:p>
                  </a:txBody>
                  <a:tcPr/>
                </a:tc>
                <a:tc>
                  <a:txBody>
                    <a:bodyPr/>
                    <a:lstStyle/>
                    <a:p>
                      <a:r>
                        <a:rPr lang="en-US" sz="2200" dirty="0"/>
                        <a:t>Actual</a:t>
                      </a:r>
                      <a:r>
                        <a:rPr lang="en-US" sz="2200" baseline="0" dirty="0"/>
                        <a:t> amounts</a:t>
                      </a:r>
                      <a:endParaRPr lang="en-IN" sz="2200" dirty="0"/>
                    </a:p>
                  </a:txBody>
                  <a:tcPr/>
                </a:tc>
                <a:tc>
                  <a:txBody>
                    <a:bodyPr/>
                    <a:lstStyle/>
                    <a:p>
                      <a:r>
                        <a:rPr lang="en-US" sz="2200" dirty="0"/>
                        <a:t>Rectification</a:t>
                      </a:r>
                      <a:endParaRPr lang="en-IN" sz="2200" dirty="0"/>
                    </a:p>
                  </a:txBody>
                  <a:tcPr/>
                </a:tc>
                <a:extLst>
                  <a:ext uri="{0D108BD9-81ED-4DB2-BD59-A6C34878D82A}">
                    <a16:rowId xmlns:a16="http://schemas.microsoft.com/office/drawing/2014/main" val="10000"/>
                  </a:ext>
                </a:extLst>
              </a:tr>
              <a:tr h="588859">
                <a:tc>
                  <a:txBody>
                    <a:bodyPr/>
                    <a:lstStyle/>
                    <a:p>
                      <a:r>
                        <a:rPr lang="en-US" sz="2200" dirty="0"/>
                        <a:t>Increase</a:t>
                      </a:r>
                      <a:r>
                        <a:rPr lang="en-US" sz="2200" baseline="0" dirty="0"/>
                        <a:t> in outward supplies</a:t>
                      </a:r>
                    </a:p>
                    <a:p>
                      <a:r>
                        <a:rPr lang="en-US" sz="2200" baseline="0" dirty="0"/>
                        <a:t>Decrease in outward supplies</a:t>
                      </a:r>
                      <a:endParaRPr lang="en-IN" sz="2200" dirty="0"/>
                    </a:p>
                  </a:txBody>
                  <a:tcPr/>
                </a:tc>
                <a:tc>
                  <a:txBody>
                    <a:bodyPr/>
                    <a:lstStyle/>
                    <a:p>
                      <a:r>
                        <a:rPr lang="en-US" sz="2200" dirty="0"/>
                        <a:t>Rs. 90,000/-</a:t>
                      </a:r>
                    </a:p>
                    <a:p>
                      <a:endParaRPr lang="en-US" sz="2200" dirty="0"/>
                    </a:p>
                    <a:p>
                      <a:r>
                        <a:rPr lang="en-US" sz="2200" dirty="0"/>
                        <a:t>Rs. 1,00,000/-</a:t>
                      </a:r>
                      <a:endParaRPr lang="en-IN" sz="2200" dirty="0"/>
                    </a:p>
                  </a:txBody>
                  <a:tcPr/>
                </a:tc>
                <a:tc>
                  <a:txBody>
                    <a:bodyPr/>
                    <a:lstStyle/>
                    <a:p>
                      <a:r>
                        <a:rPr lang="en-US" sz="2200" dirty="0"/>
                        <a:t>Rs. 1,00,000/-</a:t>
                      </a:r>
                    </a:p>
                    <a:p>
                      <a:endParaRPr lang="en-US" sz="2200" dirty="0"/>
                    </a:p>
                    <a:p>
                      <a:r>
                        <a:rPr lang="en-US" sz="2200" dirty="0"/>
                        <a:t>Rs. 80,000/-</a:t>
                      </a:r>
                      <a:endParaRPr lang="en-IN" sz="2200" dirty="0"/>
                    </a:p>
                  </a:txBody>
                  <a:tcPr/>
                </a:tc>
                <a:tc>
                  <a:txBody>
                    <a:bodyPr/>
                    <a:lstStyle/>
                    <a:p>
                      <a:r>
                        <a:rPr lang="en-US" sz="2200" dirty="0"/>
                        <a:t>Rectify the same while filing GSTR-1</a:t>
                      </a:r>
                      <a:endParaRPr lang="en-IN" sz="2200" dirty="0"/>
                    </a:p>
                  </a:txBody>
                  <a:tcPr/>
                </a:tc>
                <a:extLst>
                  <a:ext uri="{0D108BD9-81ED-4DB2-BD59-A6C34878D82A}">
                    <a16:rowId xmlns:a16="http://schemas.microsoft.com/office/drawing/2014/main" val="10001"/>
                  </a:ext>
                </a:extLst>
              </a:tr>
              <a:tr h="588859">
                <a:tc>
                  <a:txBody>
                    <a:bodyPr/>
                    <a:lstStyle/>
                    <a:p>
                      <a:r>
                        <a:rPr lang="en-US" sz="2200" dirty="0"/>
                        <a:t>Increase in ITC</a:t>
                      </a:r>
                    </a:p>
                    <a:p>
                      <a:r>
                        <a:rPr lang="en-US" sz="2200" dirty="0"/>
                        <a:t>Decrease in ITC</a:t>
                      </a:r>
                      <a:endParaRPr lang="en-IN" sz="2200" dirty="0"/>
                    </a:p>
                  </a:txBody>
                  <a:tcPr/>
                </a:tc>
                <a:tc>
                  <a:txBody>
                    <a:bodyPr/>
                    <a:lstStyle/>
                    <a:p>
                      <a:r>
                        <a:rPr lang="en-US" sz="2200" dirty="0"/>
                        <a:t>Rs. 1,00,000/-</a:t>
                      </a:r>
                    </a:p>
                    <a:p>
                      <a:r>
                        <a:rPr lang="en-US" sz="2200" dirty="0"/>
                        <a:t>Rs. 90,000/-</a:t>
                      </a:r>
                      <a:endParaRPr lang="en-IN" sz="2200" dirty="0"/>
                    </a:p>
                  </a:txBody>
                  <a:tcPr/>
                </a:tc>
                <a:tc>
                  <a:txBody>
                    <a:bodyPr/>
                    <a:lstStyle/>
                    <a:p>
                      <a:r>
                        <a:rPr lang="en-US" sz="2200" dirty="0"/>
                        <a:t>Rs. 1,20,000/-</a:t>
                      </a:r>
                    </a:p>
                    <a:p>
                      <a:r>
                        <a:rPr lang="en-US" sz="2200" dirty="0"/>
                        <a:t>Rs.70,000/-</a:t>
                      </a:r>
                      <a:endParaRPr lang="en-IN" sz="2200" dirty="0"/>
                    </a:p>
                  </a:txBody>
                  <a:tcPr/>
                </a:tc>
                <a:tc>
                  <a:txBody>
                    <a:bodyPr/>
                    <a:lstStyle/>
                    <a:p>
                      <a:r>
                        <a:rPr lang="en-US" sz="2200" dirty="0"/>
                        <a:t>Rectify the same while filing GSTR-2</a:t>
                      </a:r>
                      <a:endParaRPr lang="en-IN" sz="2200" dirty="0"/>
                    </a:p>
                  </a:txBody>
                  <a:tcPr/>
                </a:tc>
                <a:extLst>
                  <a:ext uri="{0D108BD9-81ED-4DB2-BD59-A6C34878D82A}">
                    <a16:rowId xmlns:a16="http://schemas.microsoft.com/office/drawing/2014/main" val="10002"/>
                  </a:ext>
                </a:extLst>
              </a:tr>
              <a:tr h="588859">
                <a:tc gridSpan="4">
                  <a:txBody>
                    <a:bodyPr/>
                    <a:lstStyle/>
                    <a:p>
                      <a:endParaRPr lang="en-US" sz="1000" dirty="0"/>
                    </a:p>
                    <a:p>
                      <a:r>
                        <a:rPr lang="en-US" sz="2200" b="1" dirty="0"/>
                        <a:t>The changes made in GSTR-1, 2 would auto reflected in</a:t>
                      </a:r>
                      <a:r>
                        <a:rPr lang="en-US" sz="2200" b="1" baseline="0" dirty="0"/>
                        <a:t> GSTR-3 for that particular month</a:t>
                      </a:r>
                      <a:endParaRPr lang="en-IN" sz="2200" b="1" dirty="0"/>
                    </a:p>
                  </a:txBody>
                  <a:tcPr/>
                </a:tc>
                <a:tc hMerge="1">
                  <a:txBody>
                    <a:bodyPr/>
                    <a:lstStyle/>
                    <a:p>
                      <a:endParaRPr lang="en-IN" sz="2200" dirty="0"/>
                    </a:p>
                  </a:txBody>
                  <a:tcPr/>
                </a:tc>
                <a:tc hMerge="1">
                  <a:txBody>
                    <a:bodyPr/>
                    <a:lstStyle/>
                    <a:p>
                      <a:endParaRPr lang="en-IN" sz="2200" dirty="0"/>
                    </a:p>
                  </a:txBody>
                  <a:tcPr/>
                </a:tc>
                <a:tc hMerge="1">
                  <a:txBody>
                    <a:bodyPr/>
                    <a:lstStyle/>
                    <a:p>
                      <a:endParaRPr lang="en-IN" sz="22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8868157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5 - B2C &gt; 2.5</a:t>
            </a:r>
          </a:p>
        </p:txBody>
      </p:sp>
      <p:sp>
        <p:nvSpPr>
          <p:cNvPr id="8" name="Content Placeholder 2"/>
          <p:cNvSpPr>
            <a:spLocks noGrp="1"/>
          </p:cNvSpPr>
          <p:nvPr>
            <p:ph idx="1"/>
          </p:nvPr>
        </p:nvSpPr>
        <p:spPr>
          <a:xfrm>
            <a:off x="520263" y="1308539"/>
            <a:ext cx="11238350" cy="4873186"/>
          </a:xfrm>
        </p:spPr>
        <p:txBody>
          <a:bodyPr/>
          <a:lstStyle/>
          <a:p>
            <a:r>
              <a:rPr lang="en-IN" dirty="0"/>
              <a:t>Only B2C inter-state transaction exceeding 2.5Lakh</a:t>
            </a:r>
          </a:p>
          <a:p>
            <a:pPr>
              <a:buNone/>
            </a:pPr>
            <a:endParaRPr lang="en-IN" dirty="0"/>
          </a:p>
          <a:p>
            <a:pPr>
              <a:buNone/>
            </a:pPr>
            <a:r>
              <a:rPr lang="en-IN" dirty="0"/>
              <a:t>Q – If within the state there is a transaction &gt; 2.5 </a:t>
            </a:r>
            <a:r>
              <a:rPr lang="en-IN" dirty="0" err="1"/>
              <a:t>Lakh</a:t>
            </a:r>
            <a:r>
              <a:rPr lang="en-IN" dirty="0"/>
              <a:t> do I need to reflect here ? – </a:t>
            </a:r>
          </a:p>
          <a:p>
            <a:pPr>
              <a:buNone/>
            </a:pPr>
            <a:r>
              <a:rPr lang="en-IN" dirty="0"/>
              <a:t>The answer is No –Its specific for Inter state.</a:t>
            </a:r>
          </a:p>
          <a:p>
            <a:pPr>
              <a:buNone/>
            </a:pPr>
            <a:endParaRPr lang="en-IN" dirty="0"/>
          </a:p>
          <a:p>
            <a:pPr>
              <a:buNone/>
            </a:pPr>
            <a:r>
              <a:rPr lang="en-IN" dirty="0"/>
              <a:t>Invoice value = Taxable Value + Tax</a:t>
            </a:r>
          </a:p>
          <a:p>
            <a:pPr>
              <a:buNone/>
            </a:pPr>
            <a:endParaRPr lang="en-IN" dirty="0"/>
          </a:p>
        </p:txBody>
      </p:sp>
      <p:sp>
        <p:nvSpPr>
          <p:cNvPr id="3" name="Slide Number Placeholder 2"/>
          <p:cNvSpPr>
            <a:spLocks noGrp="1"/>
          </p:cNvSpPr>
          <p:nvPr>
            <p:ph type="sldNum" sz="quarter" idx="12"/>
          </p:nvPr>
        </p:nvSpPr>
        <p:spPr/>
        <p:txBody>
          <a:bodyPr/>
          <a:lstStyle/>
          <a:p>
            <a:fld id="{93EB058D-52C6-4F08-9ECF-FFBBF442012D}" type="slidenum">
              <a:rPr lang="en-IN" smtClean="0"/>
              <a:pPr/>
              <a:t>60</a:t>
            </a:fld>
            <a:endParaRPr lang="en-IN"/>
          </a:p>
        </p:txBody>
      </p:sp>
      <p:sp>
        <p:nvSpPr>
          <p:cNvPr id="7" name="Footer Placeholder 6">
            <a:extLst>
              <a:ext uri="{FF2B5EF4-FFF2-40B4-BE49-F238E27FC236}">
                <a16:creationId xmlns:a16="http://schemas.microsoft.com/office/drawing/2014/main" id="{AE283CB3-7594-46F8-A0C0-12E388E009C9}"/>
              </a:ext>
            </a:extLst>
          </p:cNvPr>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23013108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6 </a:t>
            </a:r>
          </a:p>
        </p:txBody>
      </p:sp>
      <p:sp>
        <p:nvSpPr>
          <p:cNvPr id="3" name="Slide Number Placeholder 2"/>
          <p:cNvSpPr>
            <a:spLocks noGrp="1"/>
          </p:cNvSpPr>
          <p:nvPr>
            <p:ph type="sldNum" sz="quarter" idx="12"/>
          </p:nvPr>
        </p:nvSpPr>
        <p:spPr/>
        <p:txBody>
          <a:bodyPr/>
          <a:lstStyle/>
          <a:p>
            <a:fld id="{93EB058D-52C6-4F08-9ECF-FFBBF442012D}" type="slidenum">
              <a:rPr lang="en-IN" smtClean="0"/>
              <a:pPr/>
              <a:t>61</a:t>
            </a:fld>
            <a:endParaRPr lang="en-IN"/>
          </a:p>
        </p:txBody>
      </p:sp>
      <p:sp>
        <p:nvSpPr>
          <p:cNvPr id="4" name="Footer Placeholder 3">
            <a:extLst>
              <a:ext uri="{FF2B5EF4-FFF2-40B4-BE49-F238E27FC236}">
                <a16:creationId xmlns:a16="http://schemas.microsoft.com/office/drawing/2014/main" id="{C8BFDEA1-3783-48AF-A638-FE68F647EA41}"/>
              </a:ext>
            </a:extLst>
          </p:cNvPr>
          <p:cNvSpPr>
            <a:spLocks noGrp="1"/>
          </p:cNvSpPr>
          <p:nvPr>
            <p:ph type="ftr" sz="quarter" idx="4294967295"/>
          </p:nvPr>
        </p:nvSpPr>
        <p:spPr>
          <a:xfrm>
            <a:off x="0" y="6356350"/>
            <a:ext cx="4114800" cy="365125"/>
          </a:xfrm>
        </p:spPr>
        <p:txBody>
          <a:bodyPr/>
          <a:lstStyle/>
          <a:p>
            <a:r>
              <a:rPr lang="en-IN" dirty="0"/>
              <a:t> </a:t>
            </a:r>
          </a:p>
        </p:txBody>
      </p:sp>
      <p:pic>
        <p:nvPicPr>
          <p:cNvPr id="2" name="Picture 1">
            <a:extLst>
              <a:ext uri="{FF2B5EF4-FFF2-40B4-BE49-F238E27FC236}">
                <a16:creationId xmlns:a16="http://schemas.microsoft.com/office/drawing/2014/main" id="{B63F4841-AF6E-4165-B765-60820E58677D}"/>
              </a:ext>
            </a:extLst>
          </p:cNvPr>
          <p:cNvPicPr>
            <a:picLocks noChangeAspect="1"/>
          </p:cNvPicPr>
          <p:nvPr/>
        </p:nvPicPr>
        <p:blipFill>
          <a:blip r:embed="rId2"/>
          <a:stretch>
            <a:fillRect/>
          </a:stretch>
        </p:blipFill>
        <p:spPr>
          <a:xfrm>
            <a:off x="138979" y="949036"/>
            <a:ext cx="11911994" cy="5772439"/>
          </a:xfrm>
          <a:prstGeom prst="rect">
            <a:avLst/>
          </a:prstGeom>
        </p:spPr>
      </p:pic>
    </p:spTree>
    <p:extLst>
      <p:ext uri="{BB962C8B-B14F-4D97-AF65-F5344CB8AC3E}">
        <p14:creationId xmlns:p14="http://schemas.microsoft.com/office/powerpoint/2010/main" val="22533146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6 </a:t>
            </a:r>
          </a:p>
        </p:txBody>
      </p:sp>
      <p:sp>
        <p:nvSpPr>
          <p:cNvPr id="3" name="Slide Number Placeholder 2"/>
          <p:cNvSpPr>
            <a:spLocks noGrp="1"/>
          </p:cNvSpPr>
          <p:nvPr>
            <p:ph type="sldNum" sz="quarter" idx="12"/>
          </p:nvPr>
        </p:nvSpPr>
        <p:spPr/>
        <p:txBody>
          <a:bodyPr/>
          <a:lstStyle/>
          <a:p>
            <a:fld id="{93EB058D-52C6-4F08-9ECF-FFBBF442012D}" type="slidenum">
              <a:rPr lang="en-IN" smtClean="0"/>
              <a:pPr/>
              <a:t>62</a:t>
            </a:fld>
            <a:endParaRPr lang="en-IN"/>
          </a:p>
        </p:txBody>
      </p:sp>
      <p:sp>
        <p:nvSpPr>
          <p:cNvPr id="4" name="Footer Placeholder 3">
            <a:extLst>
              <a:ext uri="{FF2B5EF4-FFF2-40B4-BE49-F238E27FC236}">
                <a16:creationId xmlns:a16="http://schemas.microsoft.com/office/drawing/2014/main" id="{C8BFDEA1-3783-48AF-A638-FE68F647EA41}"/>
              </a:ext>
            </a:extLst>
          </p:cNvPr>
          <p:cNvSpPr>
            <a:spLocks noGrp="1"/>
          </p:cNvSpPr>
          <p:nvPr>
            <p:ph type="ftr" sz="quarter" idx="4294967295"/>
          </p:nvPr>
        </p:nvSpPr>
        <p:spPr>
          <a:xfrm>
            <a:off x="0" y="6356350"/>
            <a:ext cx="4114800" cy="365125"/>
          </a:xfrm>
        </p:spPr>
        <p:txBody>
          <a:bodyPr/>
          <a:lstStyle/>
          <a:p>
            <a:r>
              <a:rPr lang="en-IN" dirty="0"/>
              <a:t> </a:t>
            </a:r>
          </a:p>
        </p:txBody>
      </p:sp>
      <p:graphicFrame>
        <p:nvGraphicFramePr>
          <p:cNvPr id="2" name="Diagram 1"/>
          <p:cNvGraphicFramePr/>
          <p:nvPr>
            <p:extLst>
              <p:ext uri="{D42A27DB-BD31-4B8C-83A1-F6EECF244321}">
                <p14:modId xmlns:p14="http://schemas.microsoft.com/office/powerpoint/2010/main" val="2146041303"/>
              </p:ext>
            </p:extLst>
          </p:nvPr>
        </p:nvGraphicFramePr>
        <p:xfrm>
          <a:off x="472966" y="1008993"/>
          <a:ext cx="11603420" cy="5129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85869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7</a:t>
            </a:r>
          </a:p>
        </p:txBody>
      </p:sp>
      <p:sp>
        <p:nvSpPr>
          <p:cNvPr id="3" name="Slide Number Placeholder 2"/>
          <p:cNvSpPr>
            <a:spLocks noGrp="1"/>
          </p:cNvSpPr>
          <p:nvPr>
            <p:ph type="sldNum" sz="quarter" idx="12"/>
          </p:nvPr>
        </p:nvSpPr>
        <p:spPr/>
        <p:txBody>
          <a:bodyPr/>
          <a:lstStyle/>
          <a:p>
            <a:fld id="{93EB058D-52C6-4F08-9ECF-FFBBF442012D}" type="slidenum">
              <a:rPr lang="en-IN" smtClean="0"/>
              <a:pPr/>
              <a:t>63</a:t>
            </a:fld>
            <a:endParaRPr lang="en-IN"/>
          </a:p>
        </p:txBody>
      </p:sp>
      <p:sp>
        <p:nvSpPr>
          <p:cNvPr id="2" name="Footer Placeholder 1">
            <a:extLst>
              <a:ext uri="{FF2B5EF4-FFF2-40B4-BE49-F238E27FC236}">
                <a16:creationId xmlns:a16="http://schemas.microsoft.com/office/drawing/2014/main" id="{3C9FA1C6-F5C8-4AC6-A573-4D56C787C271}"/>
              </a:ext>
            </a:extLst>
          </p:cNvPr>
          <p:cNvSpPr>
            <a:spLocks noGrp="1"/>
          </p:cNvSpPr>
          <p:nvPr>
            <p:ph type="ftr" sz="quarter" idx="4294967295"/>
          </p:nvPr>
        </p:nvSpPr>
        <p:spPr>
          <a:xfrm>
            <a:off x="0" y="6356350"/>
            <a:ext cx="4114800" cy="365125"/>
          </a:xfrm>
        </p:spPr>
        <p:txBody>
          <a:bodyPr/>
          <a:lstStyle/>
          <a:p>
            <a:r>
              <a:rPr lang="en-IN" dirty="0"/>
              <a:t> </a:t>
            </a:r>
          </a:p>
        </p:txBody>
      </p:sp>
      <p:pic>
        <p:nvPicPr>
          <p:cNvPr id="4" name="Picture 3">
            <a:extLst>
              <a:ext uri="{FF2B5EF4-FFF2-40B4-BE49-F238E27FC236}">
                <a16:creationId xmlns:a16="http://schemas.microsoft.com/office/drawing/2014/main" id="{DC79D8E7-3BFE-4CA8-BBDF-B8079C04AC02}"/>
              </a:ext>
            </a:extLst>
          </p:cNvPr>
          <p:cNvPicPr>
            <a:picLocks noChangeAspect="1"/>
          </p:cNvPicPr>
          <p:nvPr/>
        </p:nvPicPr>
        <p:blipFill>
          <a:blip r:embed="rId2"/>
          <a:stretch>
            <a:fillRect/>
          </a:stretch>
        </p:blipFill>
        <p:spPr>
          <a:xfrm>
            <a:off x="102609" y="897947"/>
            <a:ext cx="12089391" cy="5823528"/>
          </a:xfrm>
          <a:prstGeom prst="rect">
            <a:avLst/>
          </a:prstGeom>
        </p:spPr>
      </p:pic>
    </p:spTree>
    <p:extLst>
      <p:ext uri="{BB962C8B-B14F-4D97-AF65-F5344CB8AC3E}">
        <p14:creationId xmlns:p14="http://schemas.microsoft.com/office/powerpoint/2010/main" val="21595331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95185"/>
          </a:xfrm>
        </p:spPr>
        <p:txBody>
          <a:bodyPr/>
          <a:lstStyle/>
          <a:p>
            <a:r>
              <a:rPr lang="en-US" dirty="0"/>
              <a:t>Details captured..</a:t>
            </a:r>
            <a:endParaRPr lang="en-IN" dirty="0"/>
          </a:p>
        </p:txBody>
      </p:sp>
      <p:sp>
        <p:nvSpPr>
          <p:cNvPr id="6" name="Content Placeholder 5">
            <a:extLst>
              <a:ext uri="{FF2B5EF4-FFF2-40B4-BE49-F238E27FC236}">
                <a16:creationId xmlns:a16="http://schemas.microsoft.com/office/drawing/2014/main" id="{6916319C-551D-401D-823B-356BBFF606DF}"/>
              </a:ext>
            </a:extLst>
          </p:cNvPr>
          <p:cNvSpPr>
            <a:spLocks noGrp="1"/>
          </p:cNvSpPr>
          <p:nvPr>
            <p:ph idx="1"/>
          </p:nvPr>
        </p:nvSpPr>
        <p:spPr>
          <a:xfrm>
            <a:off x="441433" y="1429844"/>
            <a:ext cx="11398469" cy="4798237"/>
          </a:xfrm>
          <a:prstGeom prst="rect">
            <a:avLst/>
          </a:prstGeom>
          <a:ln>
            <a:solidFill>
              <a:schemeClr val="bg1"/>
            </a:solidFill>
          </a:ln>
        </p:spPr>
        <p:txBody>
          <a:bodyPr wrap="square">
            <a:spAutoFit/>
          </a:bodyPr>
          <a:lstStyle/>
          <a:p>
            <a:pPr marL="0" indent="0">
              <a:buNone/>
            </a:pPr>
            <a:r>
              <a:rPr lang="en-US" sz="2600" dirty="0"/>
              <a:t>    7A. Intra-state supplies – </a:t>
            </a:r>
            <a:r>
              <a:rPr lang="en-US" sz="2600" b="1" dirty="0">
                <a:solidFill>
                  <a:schemeClr val="accent2">
                    <a:lumMod val="60000"/>
                    <a:lumOff val="40000"/>
                  </a:schemeClr>
                </a:solidFill>
              </a:rPr>
              <a:t>after net off of the value of credit/debit note</a:t>
            </a:r>
          </a:p>
          <a:p>
            <a:pPr marL="1371600" lvl="2" indent="-457200" algn="just">
              <a:buFont typeface="+mj-lt"/>
              <a:buAutoNum type="arabicPeriod"/>
            </a:pPr>
            <a:r>
              <a:rPr lang="en-US" sz="2600" dirty="0"/>
              <a:t>Consolidated rate wise outward supplies (including supplies made through e-commerce operator attracting TCS) after</a:t>
            </a:r>
          </a:p>
          <a:p>
            <a:pPr marL="1371600" lvl="2" indent="-457200" algn="just">
              <a:buFont typeface="+mj-lt"/>
              <a:buAutoNum type="arabicPeriod"/>
            </a:pPr>
            <a:r>
              <a:rPr lang="en-US" sz="2600" dirty="0"/>
              <a:t>Out of supplies mentioned at 7A(1), value of supplies made through e-commerce operators attracting TCS (operator- wise, rate wise) including GSTIN of e-commerce operator.</a:t>
            </a:r>
          </a:p>
          <a:p>
            <a:pPr marL="914400" lvl="2" indent="0" algn="just">
              <a:buNone/>
            </a:pPr>
            <a:endParaRPr lang="en-US" sz="2600" dirty="0"/>
          </a:p>
          <a:p>
            <a:pPr marL="0" lvl="1" indent="0" algn="just">
              <a:buNone/>
            </a:pPr>
            <a:r>
              <a:rPr lang="en-US" sz="2600" dirty="0"/>
              <a:t>      7B. Inter state supplies where invoice value is </a:t>
            </a:r>
            <a:r>
              <a:rPr lang="en-US" sz="2600" dirty="0" err="1"/>
              <a:t>upto</a:t>
            </a:r>
            <a:r>
              <a:rPr lang="en-US" sz="2600" dirty="0"/>
              <a:t> Rs. 2.5Lakh (rate wise)</a:t>
            </a:r>
          </a:p>
          <a:p>
            <a:pPr marL="1435100" lvl="1" indent="-363538" algn="just">
              <a:buFont typeface="+mj-lt"/>
              <a:buAutoNum type="arabicPeriod"/>
            </a:pPr>
            <a:r>
              <a:rPr lang="en-US" sz="2600" dirty="0"/>
              <a:t>Place of supply (name of the state)</a:t>
            </a:r>
          </a:p>
          <a:p>
            <a:pPr marL="1435100" lvl="1" indent="-363538" algn="just">
              <a:buFont typeface="+mj-lt"/>
              <a:buAutoNum type="arabicPeriod"/>
            </a:pPr>
            <a:r>
              <a:rPr lang="en-US" sz="2600" dirty="0"/>
              <a:t>Out of supplies mentioned at 7B(1), the supplies made through e-commerce operators (operator wise, rate wise) including GSTIN of e-commerce operator.</a:t>
            </a:r>
          </a:p>
        </p:txBody>
      </p:sp>
      <p:sp>
        <p:nvSpPr>
          <p:cNvPr id="5" name="Slide Number Placeholder 4"/>
          <p:cNvSpPr>
            <a:spLocks noGrp="1"/>
          </p:cNvSpPr>
          <p:nvPr>
            <p:ph type="sldNum" sz="quarter" idx="12"/>
          </p:nvPr>
        </p:nvSpPr>
        <p:spPr/>
        <p:txBody>
          <a:bodyPr/>
          <a:lstStyle/>
          <a:p>
            <a:fld id="{93EB058D-52C6-4F08-9ECF-FFBBF442012D}" type="slidenum">
              <a:rPr lang="en-IN" smtClean="0"/>
              <a:pPr/>
              <a:t>64</a:t>
            </a:fld>
            <a:endParaRPr lang="en-IN"/>
          </a:p>
        </p:txBody>
      </p:sp>
      <p:sp>
        <p:nvSpPr>
          <p:cNvPr id="4" name="Footer Placeholder 3"/>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94951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 calcmode="lin" valueType="num">
                                      <p:cBhvr>
                                        <p:cTn id="7" dur="500" fill="hold"/>
                                        <p:tgtEl>
                                          <p:spTgt spid="6">
                                            <p:bg/>
                                          </p:spTgt>
                                        </p:tgtEl>
                                        <p:attrNameLst>
                                          <p:attrName>ppt_w</p:attrName>
                                        </p:attrNameLst>
                                      </p:cBhvr>
                                      <p:tavLst>
                                        <p:tav tm="0">
                                          <p:val>
                                            <p:fltVal val="0"/>
                                          </p:val>
                                        </p:tav>
                                        <p:tav tm="100000">
                                          <p:val>
                                            <p:strVal val="#ppt_w"/>
                                          </p:val>
                                        </p:tav>
                                      </p:tavLst>
                                    </p:anim>
                                    <p:anim calcmode="lin" valueType="num">
                                      <p:cBhvr>
                                        <p:cTn id="8" dur="500" fill="hold"/>
                                        <p:tgtEl>
                                          <p:spTgt spid="6">
                                            <p:bg/>
                                          </p:spTgt>
                                        </p:tgtEl>
                                        <p:attrNameLst>
                                          <p:attrName>ppt_h</p:attrName>
                                        </p:attrNameLst>
                                      </p:cBhvr>
                                      <p:tavLst>
                                        <p:tav tm="0">
                                          <p:val>
                                            <p:fltVal val="0"/>
                                          </p:val>
                                        </p:tav>
                                        <p:tav tm="100000">
                                          <p:val>
                                            <p:strVal val="#ppt_h"/>
                                          </p:val>
                                        </p:tav>
                                      </p:tavLst>
                                    </p:anim>
                                    <p:animEffect transition="in" filter="fade">
                                      <p:cBhvr>
                                        <p:cTn id="9" dur="500"/>
                                        <p:tgtEl>
                                          <p:spTgt spid="6">
                                            <p:bg/>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 calcmode="lin" valueType="num">
                                      <p:cBhvr>
                                        <p:cTn id="14"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6">
                                            <p:txEl>
                                              <p:pRg st="0" end="0"/>
                                            </p:txEl>
                                          </p:spTgt>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p:cTn id="19"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6">
                                            <p:txEl>
                                              <p:pRg st="1" end="1"/>
                                            </p:txEl>
                                          </p:spTgt>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 calcmode="lin" valueType="num">
                                      <p:cBhvr>
                                        <p:cTn id="24"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26" dur="500"/>
                                        <p:tgtEl>
                                          <p:spTgt spid="6">
                                            <p:txEl>
                                              <p:pRg st="2" end="2"/>
                                            </p:txEl>
                                          </p:spTgt>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anim calcmode="lin" valueType="num">
                                      <p:cBhvr>
                                        <p:cTn id="29"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31" dur="500"/>
                                        <p:tgtEl>
                                          <p:spTgt spid="6">
                                            <p:txEl>
                                              <p:pRg st="4" end="4"/>
                                            </p:txEl>
                                          </p:spTgt>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6">
                                            <p:txEl>
                                              <p:pRg st="5" end="5"/>
                                            </p:txEl>
                                          </p:spTgt>
                                        </p:tgtEl>
                                        <p:attrNameLst>
                                          <p:attrName>style.visibility</p:attrName>
                                        </p:attrNameLst>
                                      </p:cBhvr>
                                      <p:to>
                                        <p:strVal val="visible"/>
                                      </p:to>
                                    </p:set>
                                    <p:anim calcmode="lin" valueType="num">
                                      <p:cBhvr>
                                        <p:cTn id="34" dur="500" fill="hold"/>
                                        <p:tgtEl>
                                          <p:spTgt spid="6">
                                            <p:txEl>
                                              <p:pRg st="5" end="5"/>
                                            </p:txEl>
                                          </p:spTgt>
                                        </p:tgtEl>
                                        <p:attrNameLst>
                                          <p:attrName>ppt_w</p:attrName>
                                        </p:attrNameLst>
                                      </p:cBhvr>
                                      <p:tavLst>
                                        <p:tav tm="0">
                                          <p:val>
                                            <p:fltVal val="0"/>
                                          </p:val>
                                        </p:tav>
                                        <p:tav tm="100000">
                                          <p:val>
                                            <p:strVal val="#ppt_w"/>
                                          </p:val>
                                        </p:tav>
                                      </p:tavLst>
                                    </p:anim>
                                    <p:anim calcmode="lin" valueType="num">
                                      <p:cBhvr>
                                        <p:cTn id="35" dur="500" fill="hold"/>
                                        <p:tgtEl>
                                          <p:spTgt spid="6">
                                            <p:txEl>
                                              <p:pRg st="5" end="5"/>
                                            </p:txEl>
                                          </p:spTgt>
                                        </p:tgtEl>
                                        <p:attrNameLst>
                                          <p:attrName>ppt_h</p:attrName>
                                        </p:attrNameLst>
                                      </p:cBhvr>
                                      <p:tavLst>
                                        <p:tav tm="0">
                                          <p:val>
                                            <p:fltVal val="0"/>
                                          </p:val>
                                        </p:tav>
                                        <p:tav tm="100000">
                                          <p:val>
                                            <p:strVal val="#ppt_h"/>
                                          </p:val>
                                        </p:tav>
                                      </p:tavLst>
                                    </p:anim>
                                    <p:animEffect transition="in" filter="fade">
                                      <p:cBhvr>
                                        <p:cTn id="36" dur="500"/>
                                        <p:tgtEl>
                                          <p:spTgt spid="6">
                                            <p:txEl>
                                              <p:pRg st="5" end="5"/>
                                            </p:txEl>
                                          </p:spTgt>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6">
                                            <p:txEl>
                                              <p:pRg st="6" end="6"/>
                                            </p:txEl>
                                          </p:spTgt>
                                        </p:tgtEl>
                                        <p:attrNameLst>
                                          <p:attrName>style.visibility</p:attrName>
                                        </p:attrNameLst>
                                      </p:cBhvr>
                                      <p:to>
                                        <p:strVal val="visible"/>
                                      </p:to>
                                    </p:set>
                                    <p:anim calcmode="lin" valueType="num">
                                      <p:cBhvr>
                                        <p:cTn id="39" dur="500" fill="hold"/>
                                        <p:tgtEl>
                                          <p:spTgt spid="6">
                                            <p:txEl>
                                              <p:pRg st="6" end="6"/>
                                            </p:txEl>
                                          </p:spTgt>
                                        </p:tgtEl>
                                        <p:attrNameLst>
                                          <p:attrName>ppt_w</p:attrName>
                                        </p:attrNameLst>
                                      </p:cBhvr>
                                      <p:tavLst>
                                        <p:tav tm="0">
                                          <p:val>
                                            <p:fltVal val="0"/>
                                          </p:val>
                                        </p:tav>
                                        <p:tav tm="100000">
                                          <p:val>
                                            <p:strVal val="#ppt_w"/>
                                          </p:val>
                                        </p:tav>
                                      </p:tavLst>
                                    </p:anim>
                                    <p:anim calcmode="lin" valueType="num">
                                      <p:cBhvr>
                                        <p:cTn id="40" dur="500" fill="hold"/>
                                        <p:tgtEl>
                                          <p:spTgt spid="6">
                                            <p:txEl>
                                              <p:pRg st="6" end="6"/>
                                            </p:txEl>
                                          </p:spTgt>
                                        </p:tgtEl>
                                        <p:attrNameLst>
                                          <p:attrName>ppt_h</p:attrName>
                                        </p:attrNameLst>
                                      </p:cBhvr>
                                      <p:tavLst>
                                        <p:tav tm="0">
                                          <p:val>
                                            <p:fltVal val="0"/>
                                          </p:val>
                                        </p:tav>
                                        <p:tav tm="100000">
                                          <p:val>
                                            <p:strVal val="#ppt_h"/>
                                          </p:val>
                                        </p:tav>
                                      </p:tavLst>
                                    </p:anim>
                                    <p:animEffect transition="in" filter="fade">
                                      <p:cBhvr>
                                        <p:cTn id="41"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8</a:t>
            </a:r>
          </a:p>
        </p:txBody>
      </p:sp>
      <p:sp>
        <p:nvSpPr>
          <p:cNvPr id="3" name="Slide Number Placeholder 2"/>
          <p:cNvSpPr>
            <a:spLocks noGrp="1"/>
          </p:cNvSpPr>
          <p:nvPr>
            <p:ph type="sldNum" sz="quarter" idx="12"/>
          </p:nvPr>
        </p:nvSpPr>
        <p:spPr/>
        <p:txBody>
          <a:bodyPr/>
          <a:lstStyle/>
          <a:p>
            <a:fld id="{93EB058D-52C6-4F08-9ECF-FFBBF442012D}" type="slidenum">
              <a:rPr lang="en-IN" smtClean="0"/>
              <a:pPr/>
              <a:t>65</a:t>
            </a:fld>
            <a:endParaRPr lang="en-IN"/>
          </a:p>
        </p:txBody>
      </p:sp>
      <p:sp>
        <p:nvSpPr>
          <p:cNvPr id="4" name="Footer Placeholder 3">
            <a:extLst>
              <a:ext uri="{FF2B5EF4-FFF2-40B4-BE49-F238E27FC236}">
                <a16:creationId xmlns:a16="http://schemas.microsoft.com/office/drawing/2014/main" id="{31D1F9D1-F1FF-4F74-9F80-E9E6424CC40C}"/>
              </a:ext>
            </a:extLst>
          </p:cNvPr>
          <p:cNvSpPr>
            <a:spLocks noGrp="1"/>
          </p:cNvSpPr>
          <p:nvPr>
            <p:ph type="ftr" sz="quarter" idx="4294967295"/>
          </p:nvPr>
        </p:nvSpPr>
        <p:spPr>
          <a:xfrm>
            <a:off x="0" y="6356350"/>
            <a:ext cx="4114800" cy="365125"/>
          </a:xfrm>
        </p:spPr>
        <p:txBody>
          <a:bodyPr/>
          <a:lstStyle/>
          <a:p>
            <a:r>
              <a:rPr lang="en-IN" dirty="0"/>
              <a:t> </a:t>
            </a:r>
          </a:p>
        </p:txBody>
      </p:sp>
      <p:pic>
        <p:nvPicPr>
          <p:cNvPr id="2" name="Picture 1">
            <a:extLst>
              <a:ext uri="{FF2B5EF4-FFF2-40B4-BE49-F238E27FC236}">
                <a16:creationId xmlns:a16="http://schemas.microsoft.com/office/drawing/2014/main" id="{950D9311-ACCE-494C-898E-0C60E3C5AFF6}"/>
              </a:ext>
            </a:extLst>
          </p:cNvPr>
          <p:cNvPicPr>
            <a:picLocks noChangeAspect="1"/>
          </p:cNvPicPr>
          <p:nvPr/>
        </p:nvPicPr>
        <p:blipFill>
          <a:blip r:embed="rId2"/>
          <a:stretch>
            <a:fillRect/>
          </a:stretch>
        </p:blipFill>
        <p:spPr>
          <a:xfrm>
            <a:off x="0" y="1468581"/>
            <a:ext cx="8991601" cy="4544291"/>
          </a:xfrm>
          <a:prstGeom prst="rect">
            <a:avLst/>
          </a:prstGeom>
        </p:spPr>
      </p:pic>
      <p:sp>
        <p:nvSpPr>
          <p:cNvPr id="6" name="Rectangle 5">
            <a:extLst>
              <a:ext uri="{FF2B5EF4-FFF2-40B4-BE49-F238E27FC236}">
                <a16:creationId xmlns:a16="http://schemas.microsoft.com/office/drawing/2014/main" id="{21435C37-4E34-42B1-AB3A-ABF9E1C005BD}"/>
              </a:ext>
            </a:extLst>
          </p:cNvPr>
          <p:cNvSpPr/>
          <p:nvPr/>
        </p:nvSpPr>
        <p:spPr>
          <a:xfrm>
            <a:off x="8797636" y="1832035"/>
            <a:ext cx="3131128" cy="3139321"/>
          </a:xfrm>
          <a:prstGeom prst="rect">
            <a:avLst/>
          </a:prstGeom>
          <a:ln>
            <a:solidFill>
              <a:schemeClr val="bg1"/>
            </a:solidFill>
          </a:ln>
        </p:spPr>
        <p:txBody>
          <a:bodyPr wrap="square">
            <a:spAutoFit/>
          </a:bodyPr>
          <a:lstStyle/>
          <a:p>
            <a:pPr algn="just">
              <a:buClr>
                <a:schemeClr val="accent1"/>
              </a:buClr>
            </a:pPr>
            <a:r>
              <a:rPr lang="en-IN" b="1" dirty="0"/>
              <a:t>Important Points </a:t>
            </a:r>
          </a:p>
          <a:p>
            <a:pPr marL="285750" indent="-285750" algn="just">
              <a:buClr>
                <a:schemeClr val="accent1"/>
              </a:buClr>
              <a:buFont typeface="Wingdings" panose="05000000000000000000" pitchFamily="2" charset="2"/>
              <a:buChar char="v"/>
            </a:pPr>
            <a:endParaRPr lang="en-IN" dirty="0"/>
          </a:p>
          <a:p>
            <a:pPr marL="285750" indent="-285750" algn="just">
              <a:buClr>
                <a:schemeClr val="accent1"/>
              </a:buClr>
              <a:buFont typeface="Wingdings" panose="05000000000000000000" pitchFamily="2" charset="2"/>
              <a:buChar char="v"/>
            </a:pPr>
            <a:r>
              <a:rPr lang="en-IN" b="1" dirty="0">
                <a:solidFill>
                  <a:schemeClr val="accent2">
                    <a:lumMod val="75000"/>
                  </a:schemeClr>
                </a:solidFill>
              </a:rPr>
              <a:t>Separate Nil rate and exempted supply </a:t>
            </a:r>
            <a:r>
              <a:rPr lang="en-IN" dirty="0"/>
              <a:t>even though both has same treatment.</a:t>
            </a:r>
          </a:p>
          <a:p>
            <a:pPr marL="285750" indent="-285750" algn="just">
              <a:buClr>
                <a:schemeClr val="accent1"/>
              </a:buClr>
              <a:buFont typeface="Wingdings" panose="05000000000000000000" pitchFamily="2" charset="2"/>
              <a:buChar char="v"/>
            </a:pPr>
            <a:endParaRPr lang="en-IN" dirty="0"/>
          </a:p>
          <a:p>
            <a:pPr marL="285750" indent="-285750" algn="just">
              <a:buClr>
                <a:schemeClr val="accent1"/>
              </a:buClr>
              <a:buFont typeface="Wingdings" panose="05000000000000000000" pitchFamily="2" charset="2"/>
              <a:buChar char="v"/>
            </a:pPr>
            <a:r>
              <a:rPr lang="en-IN" sz="2400">
                <a:solidFill>
                  <a:srgbClr val="FF0000"/>
                </a:solidFill>
              </a:rPr>
              <a:t>Non- </a:t>
            </a:r>
            <a:r>
              <a:rPr lang="en-IN" sz="2400" dirty="0">
                <a:solidFill>
                  <a:srgbClr val="FF0000"/>
                </a:solidFill>
              </a:rPr>
              <a:t>GST Supplies like </a:t>
            </a:r>
            <a:r>
              <a:rPr lang="en-IN" sz="2400" b="1" dirty="0" err="1">
                <a:solidFill>
                  <a:srgbClr val="FF0000"/>
                </a:solidFill>
              </a:rPr>
              <a:t>Petrolium</a:t>
            </a:r>
            <a:r>
              <a:rPr lang="en-IN" sz="2400" b="1" dirty="0">
                <a:solidFill>
                  <a:srgbClr val="FF0000"/>
                </a:solidFill>
              </a:rPr>
              <a:t> products, alcohol, </a:t>
            </a:r>
            <a:endParaRPr lang="en-IN" dirty="0"/>
          </a:p>
        </p:txBody>
      </p:sp>
    </p:spTree>
    <p:extLst>
      <p:ext uri="{BB962C8B-B14F-4D97-AF65-F5344CB8AC3E}">
        <p14:creationId xmlns:p14="http://schemas.microsoft.com/office/powerpoint/2010/main" val="17911898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 calcmode="lin" valueType="num">
                                      <p:cBhvr>
                                        <p:cTn id="12" dur="500" fill="hold"/>
                                        <p:tgtEl>
                                          <p:spTgt spid="6">
                                            <p:bg/>
                                          </p:spTgt>
                                        </p:tgtEl>
                                        <p:attrNameLst>
                                          <p:attrName>ppt_w</p:attrName>
                                        </p:attrNameLst>
                                      </p:cBhvr>
                                      <p:tavLst>
                                        <p:tav tm="0">
                                          <p:val>
                                            <p:fltVal val="0"/>
                                          </p:val>
                                        </p:tav>
                                        <p:tav tm="100000">
                                          <p:val>
                                            <p:strVal val="#ppt_w"/>
                                          </p:val>
                                        </p:tav>
                                      </p:tavLst>
                                    </p:anim>
                                    <p:anim calcmode="lin" valueType="num">
                                      <p:cBhvr>
                                        <p:cTn id="13" dur="500" fill="hold"/>
                                        <p:tgtEl>
                                          <p:spTgt spid="6">
                                            <p:bg/>
                                          </p:spTgt>
                                        </p:tgtEl>
                                        <p:attrNameLst>
                                          <p:attrName>ppt_h</p:attrName>
                                        </p:attrNameLst>
                                      </p:cBhvr>
                                      <p:tavLst>
                                        <p:tav tm="0">
                                          <p:val>
                                            <p:fltVal val="0"/>
                                          </p:val>
                                        </p:tav>
                                        <p:tav tm="100000">
                                          <p:val>
                                            <p:strVal val="#ppt_h"/>
                                          </p:val>
                                        </p:tav>
                                      </p:tavLst>
                                    </p:anim>
                                    <p:animEffect transition="in" filter="fade">
                                      <p:cBhvr>
                                        <p:cTn id="14" dur="500"/>
                                        <p:tgtEl>
                                          <p:spTgt spid="6">
                                            <p:bg/>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p:cTn id="19"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 calcmode="lin" valueType="num">
                                      <p:cBhvr>
                                        <p:cTn id="26"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6">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anim calcmode="lin" valueType="num">
                                      <p:cBhvr>
                                        <p:cTn id="33"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35"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9 Amendment</a:t>
            </a:r>
          </a:p>
        </p:txBody>
      </p:sp>
      <p:sp>
        <p:nvSpPr>
          <p:cNvPr id="3" name="Slide Number Placeholder 2"/>
          <p:cNvSpPr>
            <a:spLocks noGrp="1"/>
          </p:cNvSpPr>
          <p:nvPr>
            <p:ph type="sldNum" sz="quarter" idx="12"/>
          </p:nvPr>
        </p:nvSpPr>
        <p:spPr/>
        <p:txBody>
          <a:bodyPr/>
          <a:lstStyle/>
          <a:p>
            <a:fld id="{93EB058D-52C6-4F08-9ECF-FFBBF442012D}" type="slidenum">
              <a:rPr lang="en-IN" smtClean="0"/>
              <a:pPr/>
              <a:t>66</a:t>
            </a:fld>
            <a:endParaRPr lang="en-IN"/>
          </a:p>
        </p:txBody>
      </p:sp>
      <p:sp>
        <p:nvSpPr>
          <p:cNvPr id="2" name="Footer Placeholder 1">
            <a:extLst>
              <a:ext uri="{FF2B5EF4-FFF2-40B4-BE49-F238E27FC236}">
                <a16:creationId xmlns:a16="http://schemas.microsoft.com/office/drawing/2014/main" id="{B4AB6531-3BDB-4DF7-9D4A-1DD3C489320F}"/>
              </a:ext>
            </a:extLst>
          </p:cNvPr>
          <p:cNvSpPr>
            <a:spLocks noGrp="1"/>
          </p:cNvSpPr>
          <p:nvPr>
            <p:ph type="ftr" sz="quarter" idx="4294967295"/>
          </p:nvPr>
        </p:nvSpPr>
        <p:spPr>
          <a:xfrm>
            <a:off x="0" y="6356350"/>
            <a:ext cx="4114800" cy="365125"/>
          </a:xfrm>
        </p:spPr>
        <p:txBody>
          <a:bodyPr/>
          <a:lstStyle/>
          <a:p>
            <a:r>
              <a:rPr lang="en-IN" dirty="0"/>
              <a:t> </a:t>
            </a:r>
          </a:p>
        </p:txBody>
      </p:sp>
      <p:pic>
        <p:nvPicPr>
          <p:cNvPr id="4" name="Picture 3">
            <a:extLst>
              <a:ext uri="{FF2B5EF4-FFF2-40B4-BE49-F238E27FC236}">
                <a16:creationId xmlns:a16="http://schemas.microsoft.com/office/drawing/2014/main" id="{662C2CC1-89BB-4E75-ACD6-B3DE8893ADC1}"/>
              </a:ext>
            </a:extLst>
          </p:cNvPr>
          <p:cNvPicPr>
            <a:picLocks noChangeAspect="1"/>
          </p:cNvPicPr>
          <p:nvPr/>
        </p:nvPicPr>
        <p:blipFill>
          <a:blip r:embed="rId2"/>
          <a:stretch>
            <a:fillRect/>
          </a:stretch>
        </p:blipFill>
        <p:spPr>
          <a:xfrm>
            <a:off x="0" y="868507"/>
            <a:ext cx="11887200" cy="5852968"/>
          </a:xfrm>
          <a:prstGeom prst="rect">
            <a:avLst/>
          </a:prstGeom>
        </p:spPr>
      </p:pic>
    </p:spTree>
    <p:extLst>
      <p:ext uri="{BB962C8B-B14F-4D97-AF65-F5344CB8AC3E}">
        <p14:creationId xmlns:p14="http://schemas.microsoft.com/office/powerpoint/2010/main" val="7134368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9 Amendment</a:t>
            </a:r>
          </a:p>
        </p:txBody>
      </p:sp>
      <p:sp>
        <p:nvSpPr>
          <p:cNvPr id="3" name="Slide Number Placeholder 2"/>
          <p:cNvSpPr>
            <a:spLocks noGrp="1"/>
          </p:cNvSpPr>
          <p:nvPr>
            <p:ph type="sldNum" sz="quarter" idx="12"/>
          </p:nvPr>
        </p:nvSpPr>
        <p:spPr/>
        <p:txBody>
          <a:bodyPr/>
          <a:lstStyle/>
          <a:p>
            <a:fld id="{93EB058D-52C6-4F08-9ECF-FFBBF442012D}" type="slidenum">
              <a:rPr lang="en-IN" smtClean="0"/>
              <a:pPr/>
              <a:t>67</a:t>
            </a:fld>
            <a:endParaRPr lang="en-IN"/>
          </a:p>
        </p:txBody>
      </p:sp>
      <p:sp>
        <p:nvSpPr>
          <p:cNvPr id="2" name="Footer Placeholder 1">
            <a:extLst>
              <a:ext uri="{FF2B5EF4-FFF2-40B4-BE49-F238E27FC236}">
                <a16:creationId xmlns:a16="http://schemas.microsoft.com/office/drawing/2014/main" id="{B4AB6531-3BDB-4DF7-9D4A-1DD3C489320F}"/>
              </a:ext>
            </a:extLst>
          </p:cNvPr>
          <p:cNvSpPr>
            <a:spLocks noGrp="1"/>
          </p:cNvSpPr>
          <p:nvPr>
            <p:ph type="ftr" sz="quarter" idx="4294967295"/>
          </p:nvPr>
        </p:nvSpPr>
        <p:spPr>
          <a:xfrm>
            <a:off x="0" y="6356350"/>
            <a:ext cx="4114800" cy="365125"/>
          </a:xfrm>
        </p:spPr>
        <p:txBody>
          <a:bodyPr/>
          <a:lstStyle/>
          <a:p>
            <a:r>
              <a:rPr lang="en-IN" dirty="0"/>
              <a:t> </a:t>
            </a:r>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90" t="2802" r="1369" b="24569"/>
          <a:stretch/>
        </p:blipFill>
        <p:spPr bwMode="auto">
          <a:xfrm>
            <a:off x="47295" y="1009018"/>
            <a:ext cx="12144706" cy="5312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9270124" y="1340069"/>
            <a:ext cx="1150883" cy="788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8819261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9 Amendment</a:t>
            </a:r>
          </a:p>
        </p:txBody>
      </p:sp>
      <p:sp>
        <p:nvSpPr>
          <p:cNvPr id="3" name="Slide Number Placeholder 2"/>
          <p:cNvSpPr>
            <a:spLocks noGrp="1"/>
          </p:cNvSpPr>
          <p:nvPr>
            <p:ph type="sldNum" sz="quarter" idx="12"/>
          </p:nvPr>
        </p:nvSpPr>
        <p:spPr/>
        <p:txBody>
          <a:bodyPr/>
          <a:lstStyle/>
          <a:p>
            <a:fld id="{93EB058D-52C6-4F08-9ECF-FFBBF442012D}" type="slidenum">
              <a:rPr lang="en-IN" smtClean="0"/>
              <a:pPr/>
              <a:t>68</a:t>
            </a:fld>
            <a:endParaRPr lang="en-IN"/>
          </a:p>
        </p:txBody>
      </p:sp>
      <p:sp>
        <p:nvSpPr>
          <p:cNvPr id="2" name="Footer Placeholder 1">
            <a:extLst>
              <a:ext uri="{FF2B5EF4-FFF2-40B4-BE49-F238E27FC236}">
                <a16:creationId xmlns:a16="http://schemas.microsoft.com/office/drawing/2014/main" id="{B4AB6531-3BDB-4DF7-9D4A-1DD3C489320F}"/>
              </a:ext>
            </a:extLst>
          </p:cNvPr>
          <p:cNvSpPr>
            <a:spLocks noGrp="1"/>
          </p:cNvSpPr>
          <p:nvPr>
            <p:ph type="ftr" sz="quarter" idx="4294967295"/>
          </p:nvPr>
        </p:nvSpPr>
        <p:spPr>
          <a:xfrm>
            <a:off x="0" y="6356350"/>
            <a:ext cx="4114800" cy="365125"/>
          </a:xfrm>
        </p:spPr>
        <p:txBody>
          <a:bodyPr/>
          <a:lstStyle/>
          <a:p>
            <a:r>
              <a:rPr lang="en-IN" dirty="0"/>
              <a:t> </a:t>
            </a:r>
          </a:p>
        </p:txBody>
      </p:sp>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90" t="3018" r="1369" b="9483"/>
          <a:stretch/>
        </p:blipFill>
        <p:spPr bwMode="auto">
          <a:xfrm>
            <a:off x="63060" y="723331"/>
            <a:ext cx="12081642" cy="6103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9301655" y="1024759"/>
            <a:ext cx="1072055" cy="945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8786095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9 Amendment</a:t>
            </a:r>
          </a:p>
        </p:txBody>
      </p:sp>
      <p:sp>
        <p:nvSpPr>
          <p:cNvPr id="6" name="Content Placeholder 2"/>
          <p:cNvSpPr>
            <a:spLocks noGrp="1"/>
          </p:cNvSpPr>
          <p:nvPr>
            <p:ph idx="1"/>
          </p:nvPr>
        </p:nvSpPr>
        <p:spPr>
          <a:xfrm>
            <a:off x="504497" y="1087821"/>
            <a:ext cx="11398469" cy="5391807"/>
          </a:xfrm>
        </p:spPr>
        <p:txBody>
          <a:bodyPr>
            <a:normAutofit/>
          </a:bodyPr>
          <a:lstStyle/>
          <a:p>
            <a:pPr algn="just"/>
            <a:r>
              <a:rPr lang="en-IN" dirty="0"/>
              <a:t>Amendments of B to B supplies reported in Table 4, B to C Large supplies reported in Table 5 and Supplies involving exports/ SEZ unit or SEZ developer/ deemed exports reported in Table 6;</a:t>
            </a:r>
          </a:p>
          <a:p>
            <a:pPr algn="just"/>
            <a:endParaRPr lang="en-IN" dirty="0"/>
          </a:p>
          <a:p>
            <a:pPr algn="just"/>
            <a:r>
              <a:rPr lang="en-IN" dirty="0"/>
              <a:t>Information to be captured rate-wise;</a:t>
            </a:r>
          </a:p>
          <a:p>
            <a:pPr algn="just"/>
            <a:endParaRPr lang="en-IN" dirty="0"/>
          </a:p>
          <a:p>
            <a:pPr algn="just"/>
            <a:r>
              <a:rPr lang="en-IN" dirty="0"/>
              <a:t>Shipping bill to be provided only in case of exports transactions amendment.</a:t>
            </a:r>
          </a:p>
          <a:p>
            <a:pPr algn="just"/>
            <a:endParaRPr lang="en-IN" dirty="0"/>
          </a:p>
          <a:p>
            <a:pPr algn="just"/>
            <a:r>
              <a:rPr lang="en-IN" dirty="0"/>
              <a:t>It also captures original information of debit / credit note issued and amendment to it reported in earlier tax periods</a:t>
            </a:r>
          </a:p>
        </p:txBody>
      </p:sp>
      <p:sp>
        <p:nvSpPr>
          <p:cNvPr id="3" name="Slide Number Placeholder 2"/>
          <p:cNvSpPr>
            <a:spLocks noGrp="1"/>
          </p:cNvSpPr>
          <p:nvPr>
            <p:ph type="sldNum" sz="quarter" idx="12"/>
          </p:nvPr>
        </p:nvSpPr>
        <p:spPr/>
        <p:txBody>
          <a:bodyPr/>
          <a:lstStyle/>
          <a:p>
            <a:fld id="{93EB058D-52C6-4F08-9ECF-FFBBF442012D}" type="slidenum">
              <a:rPr lang="en-IN" smtClean="0"/>
              <a:pPr/>
              <a:t>69</a:t>
            </a:fld>
            <a:endParaRPr lang="en-IN"/>
          </a:p>
        </p:txBody>
      </p:sp>
      <p:sp>
        <p:nvSpPr>
          <p:cNvPr id="2" name="Footer Placeholder 1">
            <a:extLst>
              <a:ext uri="{FF2B5EF4-FFF2-40B4-BE49-F238E27FC236}">
                <a16:creationId xmlns:a16="http://schemas.microsoft.com/office/drawing/2014/main" id="{B4AB6531-3BDB-4DF7-9D4A-1DD3C489320F}"/>
              </a:ext>
            </a:extLst>
          </p:cNvPr>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30220328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Reconciliation of GSTR 3B with GSTR 1, 2 &amp; 3</a:t>
            </a:r>
          </a:p>
        </p:txBody>
      </p:sp>
      <p:sp>
        <p:nvSpPr>
          <p:cNvPr id="3" name="Slide Number Placeholder 2"/>
          <p:cNvSpPr>
            <a:spLocks noGrp="1"/>
          </p:cNvSpPr>
          <p:nvPr>
            <p:ph type="sldNum" sz="quarter" idx="12"/>
          </p:nvPr>
        </p:nvSpPr>
        <p:spPr/>
        <p:txBody>
          <a:bodyPr/>
          <a:lstStyle/>
          <a:p>
            <a:fld id="{93EB058D-52C6-4F08-9ECF-FFBBF442012D}" type="slidenum">
              <a:rPr lang="en-IN" smtClean="0"/>
              <a:pPr/>
              <a:t>7</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graphicFrame>
        <p:nvGraphicFramePr>
          <p:cNvPr id="4" name="Table 3"/>
          <p:cNvGraphicFramePr>
            <a:graphicFrameLocks noGrp="1"/>
          </p:cNvGraphicFramePr>
          <p:nvPr>
            <p:extLst>
              <p:ext uri="{D42A27DB-BD31-4B8C-83A1-F6EECF244321}">
                <p14:modId xmlns:p14="http://schemas.microsoft.com/office/powerpoint/2010/main" val="4009213159"/>
              </p:ext>
            </p:extLst>
          </p:nvPr>
        </p:nvGraphicFramePr>
        <p:xfrm>
          <a:off x="236482" y="971922"/>
          <a:ext cx="11682248" cy="3291840"/>
        </p:xfrm>
        <a:graphic>
          <a:graphicData uri="http://schemas.openxmlformats.org/drawingml/2006/table">
            <a:tbl>
              <a:tblPr firstRow="1" bandRow="1">
                <a:tableStyleId>{7DF18680-E054-41AD-8BC1-D1AEF772440D}</a:tableStyleId>
              </a:tblPr>
              <a:tblGrid>
                <a:gridCol w="2222939">
                  <a:extLst>
                    <a:ext uri="{9D8B030D-6E8A-4147-A177-3AD203B41FA5}">
                      <a16:colId xmlns:a16="http://schemas.microsoft.com/office/drawing/2014/main" val="20000"/>
                    </a:ext>
                  </a:extLst>
                </a:gridCol>
                <a:gridCol w="2017986">
                  <a:extLst>
                    <a:ext uri="{9D8B030D-6E8A-4147-A177-3AD203B41FA5}">
                      <a16:colId xmlns:a16="http://schemas.microsoft.com/office/drawing/2014/main" val="20001"/>
                    </a:ext>
                  </a:extLst>
                </a:gridCol>
                <a:gridCol w="1749972">
                  <a:extLst>
                    <a:ext uri="{9D8B030D-6E8A-4147-A177-3AD203B41FA5}">
                      <a16:colId xmlns:a16="http://schemas.microsoft.com/office/drawing/2014/main" val="20002"/>
                    </a:ext>
                  </a:extLst>
                </a:gridCol>
                <a:gridCol w="5691351">
                  <a:extLst>
                    <a:ext uri="{9D8B030D-6E8A-4147-A177-3AD203B41FA5}">
                      <a16:colId xmlns:a16="http://schemas.microsoft.com/office/drawing/2014/main" val="20003"/>
                    </a:ext>
                  </a:extLst>
                </a:gridCol>
              </a:tblGrid>
              <a:tr h="588859">
                <a:tc>
                  <a:txBody>
                    <a:bodyPr/>
                    <a:lstStyle/>
                    <a:p>
                      <a:r>
                        <a:rPr lang="en-US" sz="2200" dirty="0"/>
                        <a:t>Particulars</a:t>
                      </a:r>
                      <a:endParaRPr lang="en-IN" sz="2200" dirty="0"/>
                    </a:p>
                  </a:txBody>
                  <a:tcPr/>
                </a:tc>
                <a:tc>
                  <a:txBody>
                    <a:bodyPr/>
                    <a:lstStyle/>
                    <a:p>
                      <a:r>
                        <a:rPr lang="en-US" sz="2200" dirty="0" err="1"/>
                        <a:t>Amts</a:t>
                      </a:r>
                      <a:r>
                        <a:rPr lang="en-US" sz="2200" dirty="0"/>
                        <a:t> disclosed</a:t>
                      </a:r>
                      <a:r>
                        <a:rPr lang="en-US" sz="2200" baseline="0" dirty="0"/>
                        <a:t> in GSTR-3B</a:t>
                      </a:r>
                      <a:endParaRPr lang="en-IN" sz="2200" dirty="0"/>
                    </a:p>
                  </a:txBody>
                  <a:tcPr/>
                </a:tc>
                <a:tc>
                  <a:txBody>
                    <a:bodyPr/>
                    <a:lstStyle/>
                    <a:p>
                      <a:r>
                        <a:rPr lang="en-US" sz="2200" dirty="0"/>
                        <a:t>Actual</a:t>
                      </a:r>
                      <a:r>
                        <a:rPr lang="en-US" sz="2200" baseline="0" dirty="0"/>
                        <a:t> amounts</a:t>
                      </a:r>
                      <a:endParaRPr lang="en-IN" sz="2200" dirty="0"/>
                    </a:p>
                  </a:txBody>
                  <a:tcPr/>
                </a:tc>
                <a:tc>
                  <a:txBody>
                    <a:bodyPr/>
                    <a:lstStyle/>
                    <a:p>
                      <a:r>
                        <a:rPr lang="en-US" sz="2200" dirty="0"/>
                        <a:t>How to Rectification</a:t>
                      </a:r>
                      <a:endParaRPr lang="en-IN" sz="2200" dirty="0"/>
                    </a:p>
                  </a:txBody>
                  <a:tcPr/>
                </a:tc>
                <a:extLst>
                  <a:ext uri="{0D108BD9-81ED-4DB2-BD59-A6C34878D82A}">
                    <a16:rowId xmlns:a16="http://schemas.microsoft.com/office/drawing/2014/main" val="10000"/>
                  </a:ext>
                </a:extLst>
              </a:tr>
              <a:tr h="588859">
                <a:tc>
                  <a:txBody>
                    <a:bodyPr/>
                    <a:lstStyle/>
                    <a:p>
                      <a:r>
                        <a:rPr lang="en-US" sz="2200" dirty="0"/>
                        <a:t>Increase</a:t>
                      </a:r>
                      <a:r>
                        <a:rPr lang="en-US" sz="2200" baseline="0" dirty="0"/>
                        <a:t> in outward supplies</a:t>
                      </a:r>
                    </a:p>
                    <a:p>
                      <a:r>
                        <a:rPr lang="en-US" sz="2200" baseline="0" dirty="0"/>
                        <a:t>Decrease in outward supplies</a:t>
                      </a:r>
                      <a:endParaRPr lang="en-IN" sz="2200" dirty="0"/>
                    </a:p>
                  </a:txBody>
                  <a:tcPr/>
                </a:tc>
                <a:tc>
                  <a:txBody>
                    <a:bodyPr/>
                    <a:lstStyle/>
                    <a:p>
                      <a:r>
                        <a:rPr lang="en-US" sz="2200" dirty="0"/>
                        <a:t>Rs. 90,000/-</a:t>
                      </a:r>
                    </a:p>
                    <a:p>
                      <a:endParaRPr lang="en-US" sz="2200" dirty="0"/>
                    </a:p>
                    <a:p>
                      <a:r>
                        <a:rPr lang="en-US" sz="2200" dirty="0"/>
                        <a:t>Rs. 1,00,000/-</a:t>
                      </a:r>
                      <a:endParaRPr lang="en-IN" sz="2200" dirty="0"/>
                    </a:p>
                  </a:txBody>
                  <a:tcPr/>
                </a:tc>
                <a:tc>
                  <a:txBody>
                    <a:bodyPr/>
                    <a:lstStyle/>
                    <a:p>
                      <a:r>
                        <a:rPr lang="en-US" sz="2200" dirty="0"/>
                        <a:t>Rs. 1,00,000/-</a:t>
                      </a:r>
                    </a:p>
                    <a:p>
                      <a:endParaRPr lang="en-US" sz="2200" dirty="0"/>
                    </a:p>
                    <a:p>
                      <a:r>
                        <a:rPr lang="en-US" sz="2200" dirty="0"/>
                        <a:t>Rs. 80,000/-</a:t>
                      </a:r>
                      <a:endParaRPr lang="en-IN" sz="2200" dirty="0"/>
                    </a:p>
                  </a:txBody>
                  <a:tcPr/>
                </a:tc>
                <a:tc>
                  <a:txBody>
                    <a:bodyPr/>
                    <a:lstStyle/>
                    <a:p>
                      <a:r>
                        <a:rPr lang="en-US" sz="2200" dirty="0"/>
                        <a:t>If column (2) is more than</a:t>
                      </a:r>
                      <a:r>
                        <a:rPr lang="en-US" sz="2200" baseline="0" dirty="0"/>
                        <a:t> – 3B – pay through cash / credit ledger + interest.</a:t>
                      </a:r>
                    </a:p>
                    <a:p>
                      <a:r>
                        <a:rPr lang="en-US" sz="2200" baseline="0" dirty="0"/>
                        <a:t>Carry forwarded and to be set off against the output liability of next month</a:t>
                      </a:r>
                    </a:p>
                  </a:txBody>
                  <a:tcPr/>
                </a:tc>
                <a:extLst>
                  <a:ext uri="{0D108BD9-81ED-4DB2-BD59-A6C34878D82A}">
                    <a16:rowId xmlns:a16="http://schemas.microsoft.com/office/drawing/2014/main" val="10001"/>
                  </a:ext>
                </a:extLst>
              </a:tr>
              <a:tr h="588859">
                <a:tc>
                  <a:txBody>
                    <a:bodyPr/>
                    <a:lstStyle/>
                    <a:p>
                      <a:r>
                        <a:rPr lang="en-US" sz="2200" dirty="0"/>
                        <a:t>Increase in ITC</a:t>
                      </a:r>
                    </a:p>
                    <a:p>
                      <a:r>
                        <a:rPr lang="en-US" sz="2200" dirty="0"/>
                        <a:t>Decrease in ITC</a:t>
                      </a:r>
                      <a:endParaRPr lang="en-IN" sz="2200" dirty="0"/>
                    </a:p>
                  </a:txBody>
                  <a:tcPr/>
                </a:tc>
                <a:tc>
                  <a:txBody>
                    <a:bodyPr/>
                    <a:lstStyle/>
                    <a:p>
                      <a:r>
                        <a:rPr lang="en-US" sz="2200" dirty="0"/>
                        <a:t>Rs. 1,00,000/-</a:t>
                      </a:r>
                    </a:p>
                    <a:p>
                      <a:r>
                        <a:rPr lang="en-US" sz="2200" dirty="0"/>
                        <a:t>Rs. 90,000/-</a:t>
                      </a:r>
                      <a:endParaRPr lang="en-IN" sz="2200" dirty="0"/>
                    </a:p>
                  </a:txBody>
                  <a:tcPr/>
                </a:tc>
                <a:tc>
                  <a:txBody>
                    <a:bodyPr/>
                    <a:lstStyle/>
                    <a:p>
                      <a:r>
                        <a:rPr lang="en-US" sz="2200" dirty="0"/>
                        <a:t>Rs. 1,20,000/-</a:t>
                      </a:r>
                    </a:p>
                    <a:p>
                      <a:r>
                        <a:rPr lang="en-US" sz="2200" dirty="0"/>
                        <a:t>Rs.70,000/-</a:t>
                      </a:r>
                      <a:endParaRPr lang="en-IN" sz="2200" dirty="0"/>
                    </a:p>
                  </a:txBody>
                  <a:tcPr/>
                </a:tc>
                <a:tc>
                  <a:txBody>
                    <a:bodyPr/>
                    <a:lstStyle/>
                    <a:p>
                      <a:r>
                        <a:rPr lang="en-US" sz="2200" dirty="0"/>
                        <a:t>Shall be credited to credit</a:t>
                      </a:r>
                      <a:r>
                        <a:rPr lang="en-US" sz="2200" baseline="0" dirty="0"/>
                        <a:t> register.</a:t>
                      </a:r>
                      <a:endParaRPr lang="en-US" sz="2200" dirty="0"/>
                    </a:p>
                    <a:p>
                      <a:r>
                        <a:rPr lang="en-US" sz="2200" dirty="0"/>
                        <a:t>Excess availed ITC would be added to output tax liability and shall be paid +interest.</a:t>
                      </a:r>
                      <a:endParaRPr lang="en-IN" sz="2200" dirty="0"/>
                    </a:p>
                  </a:txBody>
                  <a:tcPr/>
                </a:tc>
                <a:extLst>
                  <a:ext uri="{0D108BD9-81ED-4DB2-BD59-A6C34878D82A}">
                    <a16:rowId xmlns:a16="http://schemas.microsoft.com/office/drawing/2014/main" val="10002"/>
                  </a:ext>
                </a:extLst>
              </a:tr>
            </a:tbl>
          </a:graphicData>
        </a:graphic>
      </p:graphicFrame>
      <p:sp>
        <p:nvSpPr>
          <p:cNvPr id="7" name="TextBox 6"/>
          <p:cNvSpPr txBox="1"/>
          <p:nvPr/>
        </p:nvSpPr>
        <p:spPr>
          <a:xfrm>
            <a:off x="394138" y="4561488"/>
            <a:ext cx="11556124" cy="1938992"/>
          </a:xfrm>
          <a:prstGeom prst="rect">
            <a:avLst/>
          </a:prstGeom>
          <a:noFill/>
        </p:spPr>
        <p:txBody>
          <a:bodyPr wrap="square" rtlCol="0">
            <a:spAutoFit/>
          </a:bodyPr>
          <a:lstStyle/>
          <a:p>
            <a:pPr marL="342900" indent="-342900">
              <a:buFont typeface="+mj-lt"/>
              <a:buAutoNum type="arabicPeriod"/>
            </a:pPr>
            <a:r>
              <a:rPr lang="en-US" sz="2400" dirty="0"/>
              <a:t>Interest to be computed from 26</a:t>
            </a:r>
            <a:r>
              <a:rPr lang="en-US" sz="2400" baseline="30000" dirty="0"/>
              <a:t>th</a:t>
            </a:r>
            <a:r>
              <a:rPr lang="en-US" sz="2400" dirty="0"/>
              <a:t> of Aug to till the date of debit in cash/credit ledger</a:t>
            </a:r>
          </a:p>
          <a:p>
            <a:pPr marL="342900" indent="-342900">
              <a:buFont typeface="+mj-lt"/>
              <a:buAutoNum type="arabicPeriod"/>
            </a:pPr>
            <a:r>
              <a:rPr lang="en-US" sz="2400" dirty="0"/>
              <a:t>If there is increase in ITC and also increase in output tax liability – increased ITC can be used for payment of increased liability.</a:t>
            </a:r>
          </a:p>
          <a:p>
            <a:pPr marL="342900" indent="-342900">
              <a:buFont typeface="+mj-lt"/>
              <a:buAutoNum type="arabicPeriod"/>
            </a:pPr>
            <a:r>
              <a:rPr lang="en-US" sz="2400" dirty="0"/>
              <a:t>If there is reduction in output liability and decrease in ITC – shall be adjusted and balance to be carry forwarded.</a:t>
            </a:r>
            <a:endParaRPr lang="en-IN" sz="2400" dirty="0"/>
          </a:p>
        </p:txBody>
      </p:sp>
    </p:spTree>
    <p:extLst>
      <p:ext uri="{BB962C8B-B14F-4D97-AF65-F5344CB8AC3E}">
        <p14:creationId xmlns:p14="http://schemas.microsoft.com/office/powerpoint/2010/main" val="26315800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9 Amendment</a:t>
            </a:r>
          </a:p>
        </p:txBody>
      </p:sp>
      <p:sp>
        <p:nvSpPr>
          <p:cNvPr id="6" name="Content Placeholder 2"/>
          <p:cNvSpPr>
            <a:spLocks noGrp="1"/>
          </p:cNvSpPr>
          <p:nvPr>
            <p:ph idx="1"/>
          </p:nvPr>
        </p:nvSpPr>
        <p:spPr>
          <a:xfrm>
            <a:off x="504497" y="1087821"/>
            <a:ext cx="11398469" cy="5391807"/>
          </a:xfrm>
        </p:spPr>
        <p:txBody>
          <a:bodyPr>
            <a:normAutofit/>
          </a:bodyPr>
          <a:lstStyle/>
          <a:p>
            <a:r>
              <a:rPr lang="en-IN" dirty="0"/>
              <a:t>Debit Notes are to be reported in the return of the month in which they are issued by the supplier.</a:t>
            </a:r>
          </a:p>
          <a:p>
            <a:endParaRPr lang="en-IN" dirty="0"/>
          </a:p>
          <a:p>
            <a:pPr algn="just"/>
            <a:r>
              <a:rPr lang="en-IN" dirty="0"/>
              <a:t>Credit Notes are to be reported in the return of the month in which they are issued but not later than the return of the September month following the end of the financial year in which such supply was made, or the date of furnishing of the relevant annual return, whichever is earlier.</a:t>
            </a:r>
          </a:p>
          <a:p>
            <a:pPr algn="just"/>
            <a:endParaRPr lang="en-US" dirty="0"/>
          </a:p>
          <a:p>
            <a:pPr marL="0" indent="0" algn="just">
              <a:buNone/>
            </a:pPr>
            <a:r>
              <a:rPr lang="en-US" b="1" dirty="0"/>
              <a:t>EX: I have raised invoice – Rs.1,00,000/- with rate 12% instead of 18% - can debit note be raised.</a:t>
            </a:r>
            <a:endParaRPr lang="en-IN" b="1" dirty="0"/>
          </a:p>
          <a:p>
            <a:pPr marL="0" indent="0" algn="just">
              <a:buNone/>
            </a:pPr>
            <a:endParaRPr lang="en-IN" dirty="0"/>
          </a:p>
        </p:txBody>
      </p:sp>
      <p:sp>
        <p:nvSpPr>
          <p:cNvPr id="3" name="Slide Number Placeholder 2"/>
          <p:cNvSpPr>
            <a:spLocks noGrp="1"/>
          </p:cNvSpPr>
          <p:nvPr>
            <p:ph type="sldNum" sz="quarter" idx="12"/>
          </p:nvPr>
        </p:nvSpPr>
        <p:spPr/>
        <p:txBody>
          <a:bodyPr/>
          <a:lstStyle/>
          <a:p>
            <a:fld id="{93EB058D-52C6-4F08-9ECF-FFBBF442012D}" type="slidenum">
              <a:rPr lang="en-IN" smtClean="0"/>
              <a:pPr/>
              <a:t>70</a:t>
            </a:fld>
            <a:endParaRPr lang="en-IN"/>
          </a:p>
        </p:txBody>
      </p:sp>
      <p:sp>
        <p:nvSpPr>
          <p:cNvPr id="2" name="Footer Placeholder 1">
            <a:extLst>
              <a:ext uri="{FF2B5EF4-FFF2-40B4-BE49-F238E27FC236}">
                <a16:creationId xmlns:a16="http://schemas.microsoft.com/office/drawing/2014/main" id="{B4AB6531-3BDB-4DF7-9D4A-1DD3C489320F}"/>
              </a:ext>
            </a:extLst>
          </p:cNvPr>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20454853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10</a:t>
            </a:r>
          </a:p>
        </p:txBody>
      </p:sp>
      <p:sp>
        <p:nvSpPr>
          <p:cNvPr id="3" name="Slide Number Placeholder 2"/>
          <p:cNvSpPr>
            <a:spLocks noGrp="1"/>
          </p:cNvSpPr>
          <p:nvPr>
            <p:ph type="sldNum" sz="quarter" idx="12"/>
          </p:nvPr>
        </p:nvSpPr>
        <p:spPr/>
        <p:txBody>
          <a:bodyPr/>
          <a:lstStyle/>
          <a:p>
            <a:fld id="{93EB058D-52C6-4F08-9ECF-FFBBF442012D}" type="slidenum">
              <a:rPr lang="en-IN" smtClean="0"/>
              <a:pPr/>
              <a:t>71</a:t>
            </a:fld>
            <a:endParaRPr lang="en-IN"/>
          </a:p>
        </p:txBody>
      </p:sp>
      <p:sp>
        <p:nvSpPr>
          <p:cNvPr id="4" name="Footer Placeholder 3">
            <a:extLst>
              <a:ext uri="{FF2B5EF4-FFF2-40B4-BE49-F238E27FC236}">
                <a16:creationId xmlns:a16="http://schemas.microsoft.com/office/drawing/2014/main" id="{0C771542-4F25-40F2-9B6B-801A50EEEFD9}"/>
              </a:ext>
            </a:extLst>
          </p:cNvPr>
          <p:cNvSpPr>
            <a:spLocks noGrp="1"/>
          </p:cNvSpPr>
          <p:nvPr>
            <p:ph type="ftr" sz="quarter" idx="4294967295"/>
          </p:nvPr>
        </p:nvSpPr>
        <p:spPr>
          <a:xfrm>
            <a:off x="0" y="6356350"/>
            <a:ext cx="4114800" cy="365125"/>
          </a:xfrm>
        </p:spPr>
        <p:txBody>
          <a:bodyPr/>
          <a:lstStyle/>
          <a:p>
            <a:r>
              <a:rPr lang="en-IN" dirty="0"/>
              <a:t> </a:t>
            </a:r>
          </a:p>
        </p:txBody>
      </p:sp>
      <p:pic>
        <p:nvPicPr>
          <p:cNvPr id="2" name="Picture 1">
            <a:extLst>
              <a:ext uri="{FF2B5EF4-FFF2-40B4-BE49-F238E27FC236}">
                <a16:creationId xmlns:a16="http://schemas.microsoft.com/office/drawing/2014/main" id="{02BBA460-AB2F-40D7-8013-3DEFB84832C8}"/>
              </a:ext>
            </a:extLst>
          </p:cNvPr>
          <p:cNvPicPr>
            <a:picLocks noChangeAspect="1"/>
          </p:cNvPicPr>
          <p:nvPr/>
        </p:nvPicPr>
        <p:blipFill>
          <a:blip r:embed="rId2"/>
          <a:stretch>
            <a:fillRect/>
          </a:stretch>
        </p:blipFill>
        <p:spPr>
          <a:xfrm>
            <a:off x="127289" y="928253"/>
            <a:ext cx="11732202" cy="5793221"/>
          </a:xfrm>
          <a:prstGeom prst="rect">
            <a:avLst/>
          </a:prstGeom>
        </p:spPr>
      </p:pic>
    </p:spTree>
    <p:extLst>
      <p:ext uri="{BB962C8B-B14F-4D97-AF65-F5344CB8AC3E}">
        <p14:creationId xmlns:p14="http://schemas.microsoft.com/office/powerpoint/2010/main" val="24565301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11</a:t>
            </a:r>
          </a:p>
        </p:txBody>
      </p:sp>
      <p:sp>
        <p:nvSpPr>
          <p:cNvPr id="3" name="Slide Number Placeholder 2"/>
          <p:cNvSpPr>
            <a:spLocks noGrp="1"/>
          </p:cNvSpPr>
          <p:nvPr>
            <p:ph type="sldNum" sz="quarter" idx="12"/>
          </p:nvPr>
        </p:nvSpPr>
        <p:spPr/>
        <p:txBody>
          <a:bodyPr/>
          <a:lstStyle/>
          <a:p>
            <a:fld id="{93EB058D-52C6-4F08-9ECF-FFBBF442012D}" type="slidenum">
              <a:rPr lang="en-IN" smtClean="0"/>
              <a:pPr/>
              <a:t>72</a:t>
            </a:fld>
            <a:endParaRPr lang="en-IN"/>
          </a:p>
        </p:txBody>
      </p:sp>
      <p:sp>
        <p:nvSpPr>
          <p:cNvPr id="6" name="Footer Placeholder 5">
            <a:extLst>
              <a:ext uri="{FF2B5EF4-FFF2-40B4-BE49-F238E27FC236}">
                <a16:creationId xmlns:a16="http://schemas.microsoft.com/office/drawing/2014/main" id="{A5CCB7B8-737E-49CC-A1E9-D56616A8DB74}"/>
              </a:ext>
            </a:extLst>
          </p:cNvPr>
          <p:cNvSpPr>
            <a:spLocks noGrp="1"/>
          </p:cNvSpPr>
          <p:nvPr>
            <p:ph type="ftr" sz="quarter" idx="4294967295"/>
          </p:nvPr>
        </p:nvSpPr>
        <p:spPr>
          <a:xfrm>
            <a:off x="0" y="6356350"/>
            <a:ext cx="4114800" cy="365125"/>
          </a:xfrm>
        </p:spPr>
        <p:txBody>
          <a:bodyPr/>
          <a:lstStyle/>
          <a:p>
            <a:r>
              <a:rPr lang="en-IN" dirty="0"/>
              <a:t> </a:t>
            </a:r>
          </a:p>
        </p:txBody>
      </p:sp>
      <p:pic>
        <p:nvPicPr>
          <p:cNvPr id="4" name="Picture 3">
            <a:extLst>
              <a:ext uri="{FF2B5EF4-FFF2-40B4-BE49-F238E27FC236}">
                <a16:creationId xmlns:a16="http://schemas.microsoft.com/office/drawing/2014/main" id="{49B2C3A9-EEAA-43F1-900C-D45569B9BC85}"/>
              </a:ext>
            </a:extLst>
          </p:cNvPr>
          <p:cNvPicPr>
            <a:picLocks noChangeAspect="1"/>
          </p:cNvPicPr>
          <p:nvPr/>
        </p:nvPicPr>
        <p:blipFill>
          <a:blip r:embed="rId2"/>
          <a:stretch>
            <a:fillRect/>
          </a:stretch>
        </p:blipFill>
        <p:spPr>
          <a:xfrm>
            <a:off x="-2" y="872836"/>
            <a:ext cx="12192002" cy="5834784"/>
          </a:xfrm>
          <a:prstGeom prst="rect">
            <a:avLst/>
          </a:prstGeom>
        </p:spPr>
      </p:pic>
    </p:spTree>
    <p:extLst>
      <p:ext uri="{BB962C8B-B14F-4D97-AF65-F5344CB8AC3E}">
        <p14:creationId xmlns:p14="http://schemas.microsoft.com/office/powerpoint/2010/main" val="9990769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54242"/>
          </a:xfrm>
        </p:spPr>
        <p:txBody>
          <a:bodyPr/>
          <a:lstStyle/>
          <a:p>
            <a:r>
              <a:rPr lang="en-US" dirty="0"/>
              <a:t>Details captured..</a:t>
            </a:r>
            <a:endParaRPr lang="en-IN" dirty="0"/>
          </a:p>
        </p:txBody>
      </p:sp>
      <p:sp>
        <p:nvSpPr>
          <p:cNvPr id="6" name="Content Placeholder 5">
            <a:extLst>
              <a:ext uri="{FF2B5EF4-FFF2-40B4-BE49-F238E27FC236}">
                <a16:creationId xmlns:a16="http://schemas.microsoft.com/office/drawing/2014/main" id="{3BED9C08-AB05-4BC3-9496-6BA9B0549A7D}"/>
              </a:ext>
            </a:extLst>
          </p:cNvPr>
          <p:cNvSpPr>
            <a:spLocks noGrp="1"/>
          </p:cNvSpPr>
          <p:nvPr>
            <p:ph idx="1"/>
          </p:nvPr>
        </p:nvSpPr>
        <p:spPr>
          <a:xfrm>
            <a:off x="838200" y="1634553"/>
            <a:ext cx="10515600" cy="4223720"/>
          </a:xfrm>
          <a:prstGeom prst="rect">
            <a:avLst/>
          </a:prstGeom>
        </p:spPr>
        <p:txBody>
          <a:bodyPr wrap="square">
            <a:spAutoFit/>
          </a:bodyPr>
          <a:lstStyle/>
          <a:p>
            <a:r>
              <a:rPr lang="en-IN" b="1" dirty="0"/>
              <a:t>Important Points</a:t>
            </a:r>
          </a:p>
          <a:p>
            <a:pPr marL="285750" indent="-285750" algn="just">
              <a:buClr>
                <a:schemeClr val="accent1"/>
              </a:buClr>
              <a:buFont typeface="Wingdings" panose="05000000000000000000" pitchFamily="2" charset="2"/>
              <a:buChar char="v"/>
            </a:pPr>
            <a:r>
              <a:rPr lang="en-IN" dirty="0"/>
              <a:t>11A captures </a:t>
            </a:r>
            <a:r>
              <a:rPr lang="en-IN" b="1" dirty="0">
                <a:solidFill>
                  <a:schemeClr val="accent2">
                    <a:lumMod val="75000"/>
                  </a:schemeClr>
                </a:solidFill>
              </a:rPr>
              <a:t>advances received, rate-wise</a:t>
            </a:r>
            <a:r>
              <a:rPr lang="en-IN" dirty="0"/>
              <a:t>, in the tax period and tax to be paid thereon along with the </a:t>
            </a:r>
            <a:r>
              <a:rPr lang="en-IN" b="1" dirty="0">
                <a:solidFill>
                  <a:schemeClr val="accent2">
                    <a:lumMod val="75000"/>
                  </a:schemeClr>
                </a:solidFill>
              </a:rPr>
              <a:t>respective </a:t>
            </a:r>
            <a:r>
              <a:rPr lang="en-IN" b="1" dirty="0" err="1">
                <a:solidFill>
                  <a:schemeClr val="accent2">
                    <a:lumMod val="75000"/>
                  </a:schemeClr>
                </a:solidFill>
              </a:rPr>
              <a:t>PoS.</a:t>
            </a:r>
            <a:r>
              <a:rPr lang="en-IN" b="1" dirty="0">
                <a:solidFill>
                  <a:schemeClr val="accent2">
                    <a:lumMod val="75000"/>
                  </a:schemeClr>
                </a:solidFill>
              </a:rPr>
              <a:t> </a:t>
            </a:r>
          </a:p>
          <a:p>
            <a:pPr marL="285750" indent="-285750" algn="just">
              <a:buClr>
                <a:schemeClr val="accent1"/>
              </a:buClr>
              <a:buFont typeface="Wingdings" panose="05000000000000000000" pitchFamily="2" charset="2"/>
              <a:buChar char="v"/>
            </a:pPr>
            <a:endParaRPr lang="en-IN" b="1" dirty="0">
              <a:solidFill>
                <a:schemeClr val="accent2">
                  <a:lumMod val="75000"/>
                </a:schemeClr>
              </a:solidFill>
            </a:endParaRPr>
          </a:p>
          <a:p>
            <a:pPr marL="285750" indent="-285750" algn="just">
              <a:buClr>
                <a:schemeClr val="accent1"/>
              </a:buClr>
              <a:buFont typeface="Wingdings" panose="05000000000000000000" pitchFamily="2" charset="2"/>
              <a:buChar char="v"/>
            </a:pPr>
            <a:r>
              <a:rPr lang="en-IN" dirty="0"/>
              <a:t>11B - for adjustment of </a:t>
            </a:r>
            <a:r>
              <a:rPr lang="en-IN" b="1" dirty="0">
                <a:solidFill>
                  <a:schemeClr val="accent2">
                    <a:lumMod val="75000"/>
                  </a:schemeClr>
                </a:solidFill>
              </a:rPr>
              <a:t>tax paid </a:t>
            </a:r>
            <a:r>
              <a:rPr lang="en-IN" dirty="0"/>
              <a:t>on advance received and reported in earlier tax periods </a:t>
            </a:r>
            <a:r>
              <a:rPr lang="en-IN" b="1" dirty="0">
                <a:solidFill>
                  <a:schemeClr val="accent2">
                    <a:lumMod val="75000"/>
                  </a:schemeClr>
                </a:solidFill>
              </a:rPr>
              <a:t>against invoices issued</a:t>
            </a:r>
            <a:r>
              <a:rPr lang="en-IN" dirty="0"/>
              <a:t> in the current tax period. </a:t>
            </a:r>
          </a:p>
          <a:p>
            <a:pPr marL="285750" indent="-285750" algn="just">
              <a:buClr>
                <a:schemeClr val="accent1"/>
              </a:buClr>
              <a:buFont typeface="Wingdings" panose="05000000000000000000" pitchFamily="2" charset="2"/>
              <a:buChar char="v"/>
            </a:pPr>
            <a:endParaRPr lang="en-IN" dirty="0"/>
          </a:p>
          <a:p>
            <a:pPr marL="285750" indent="-285750" algn="just">
              <a:buClr>
                <a:schemeClr val="accent1"/>
              </a:buClr>
              <a:buFont typeface="Wingdings" panose="05000000000000000000" pitchFamily="2" charset="2"/>
              <a:buChar char="v"/>
            </a:pPr>
            <a:r>
              <a:rPr lang="en-IN" dirty="0"/>
              <a:t>Advance info – </a:t>
            </a:r>
            <a:r>
              <a:rPr lang="en-IN" b="1" dirty="0">
                <a:solidFill>
                  <a:schemeClr val="accent2">
                    <a:lumMod val="75000"/>
                  </a:schemeClr>
                </a:solidFill>
              </a:rPr>
              <a:t>Not required if invoice is also raised in the same month. </a:t>
            </a:r>
          </a:p>
        </p:txBody>
      </p:sp>
      <p:sp>
        <p:nvSpPr>
          <p:cNvPr id="5" name="Slide Number Placeholder 4"/>
          <p:cNvSpPr>
            <a:spLocks noGrp="1"/>
          </p:cNvSpPr>
          <p:nvPr>
            <p:ph type="sldNum" sz="quarter" idx="12"/>
          </p:nvPr>
        </p:nvSpPr>
        <p:spPr/>
        <p:txBody>
          <a:bodyPr/>
          <a:lstStyle/>
          <a:p>
            <a:fld id="{93EB058D-52C6-4F08-9ECF-FFBBF442012D}" type="slidenum">
              <a:rPr lang="en-IN" smtClean="0"/>
              <a:pPr/>
              <a:t>73</a:t>
            </a:fld>
            <a:endParaRPr lang="en-IN"/>
          </a:p>
        </p:txBody>
      </p:sp>
      <p:sp>
        <p:nvSpPr>
          <p:cNvPr id="4" name="Footer Placeholder 3"/>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320021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 calcmode="lin" valueType="num">
                                      <p:cBhvr>
                                        <p:cTn id="14"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 calcmode="lin" valueType="num">
                                      <p:cBhvr>
                                        <p:cTn id="21"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6">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xEl>
                                              <p:pRg st="5" end="5"/>
                                            </p:txEl>
                                          </p:spTgt>
                                        </p:tgtEl>
                                        <p:attrNameLst>
                                          <p:attrName>style.visibility</p:attrName>
                                        </p:attrNameLst>
                                      </p:cBhvr>
                                      <p:to>
                                        <p:strVal val="visible"/>
                                      </p:to>
                                    </p:set>
                                    <p:anim calcmode="lin" valueType="num">
                                      <p:cBhvr>
                                        <p:cTn id="28" dur="500" fill="hold"/>
                                        <p:tgtEl>
                                          <p:spTgt spid="6">
                                            <p:txEl>
                                              <p:pRg st="5" end="5"/>
                                            </p:txEl>
                                          </p:spTgt>
                                        </p:tgtEl>
                                        <p:attrNameLst>
                                          <p:attrName>ppt_w</p:attrName>
                                        </p:attrNameLst>
                                      </p:cBhvr>
                                      <p:tavLst>
                                        <p:tav tm="0">
                                          <p:val>
                                            <p:fltVal val="0"/>
                                          </p:val>
                                        </p:tav>
                                        <p:tav tm="100000">
                                          <p:val>
                                            <p:strVal val="#ppt_w"/>
                                          </p:val>
                                        </p:tav>
                                      </p:tavLst>
                                    </p:anim>
                                    <p:anim calcmode="lin" valueType="num">
                                      <p:cBhvr>
                                        <p:cTn id="29" dur="500" fill="hold"/>
                                        <p:tgtEl>
                                          <p:spTgt spid="6">
                                            <p:txEl>
                                              <p:pRg st="5" end="5"/>
                                            </p:txEl>
                                          </p:spTgt>
                                        </p:tgtEl>
                                        <p:attrNameLst>
                                          <p:attrName>ppt_h</p:attrName>
                                        </p:attrNameLst>
                                      </p:cBhvr>
                                      <p:tavLst>
                                        <p:tav tm="0">
                                          <p:val>
                                            <p:fltVal val="0"/>
                                          </p:val>
                                        </p:tav>
                                        <p:tav tm="100000">
                                          <p:val>
                                            <p:strVal val="#ppt_h"/>
                                          </p:val>
                                        </p:tav>
                                      </p:tavLst>
                                    </p:anim>
                                    <p:animEffect transition="in" filter="fade">
                                      <p:cBhvr>
                                        <p:cTn id="30"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54242"/>
          </a:xfrm>
        </p:spPr>
        <p:txBody>
          <a:bodyPr/>
          <a:lstStyle/>
          <a:p>
            <a:r>
              <a:rPr lang="en-US" dirty="0"/>
              <a:t>Details captured..</a:t>
            </a:r>
            <a:endParaRPr lang="en-IN" dirty="0"/>
          </a:p>
        </p:txBody>
      </p:sp>
      <p:sp>
        <p:nvSpPr>
          <p:cNvPr id="6" name="Content Placeholder 5">
            <a:extLst>
              <a:ext uri="{FF2B5EF4-FFF2-40B4-BE49-F238E27FC236}">
                <a16:creationId xmlns:a16="http://schemas.microsoft.com/office/drawing/2014/main" id="{3BED9C08-AB05-4BC3-9496-6BA9B0549A7D}"/>
              </a:ext>
            </a:extLst>
          </p:cNvPr>
          <p:cNvSpPr>
            <a:spLocks noGrp="1"/>
          </p:cNvSpPr>
          <p:nvPr>
            <p:ph idx="1"/>
          </p:nvPr>
        </p:nvSpPr>
        <p:spPr>
          <a:xfrm>
            <a:off x="838200" y="1634553"/>
            <a:ext cx="10515600" cy="4608441"/>
          </a:xfrm>
          <a:prstGeom prst="rect">
            <a:avLst/>
          </a:prstGeom>
        </p:spPr>
        <p:txBody>
          <a:bodyPr wrap="square">
            <a:spAutoFit/>
          </a:bodyPr>
          <a:lstStyle/>
          <a:p>
            <a:r>
              <a:rPr lang="en-US" b="1" dirty="0">
                <a:solidFill>
                  <a:schemeClr val="accent2">
                    <a:lumMod val="75000"/>
                  </a:schemeClr>
                </a:solidFill>
              </a:rPr>
              <a:t>Initially tax paid under advance amount under IGST.</a:t>
            </a:r>
          </a:p>
          <a:p>
            <a:endParaRPr lang="en-US" b="1" dirty="0">
              <a:solidFill>
                <a:schemeClr val="accent2">
                  <a:lumMod val="75000"/>
                </a:schemeClr>
              </a:solidFill>
            </a:endParaRPr>
          </a:p>
          <a:p>
            <a:r>
              <a:rPr lang="en-US" b="1" dirty="0">
                <a:solidFill>
                  <a:schemeClr val="accent2">
                    <a:lumMod val="75000"/>
                  </a:schemeClr>
                </a:solidFill>
              </a:rPr>
              <a:t>However invoice raised C+S</a:t>
            </a:r>
          </a:p>
          <a:p>
            <a:endParaRPr lang="en-US" b="1" dirty="0">
              <a:solidFill>
                <a:schemeClr val="accent2">
                  <a:lumMod val="75000"/>
                </a:schemeClr>
              </a:solidFill>
            </a:endParaRPr>
          </a:p>
          <a:p>
            <a:r>
              <a:rPr lang="en-US" b="1" dirty="0">
                <a:solidFill>
                  <a:schemeClr val="accent2">
                    <a:lumMod val="75000"/>
                  </a:schemeClr>
                </a:solidFill>
              </a:rPr>
              <a:t>The tax paid IGST – hence set off against IGST of other liability</a:t>
            </a:r>
          </a:p>
          <a:p>
            <a:endParaRPr lang="en-US" b="1" dirty="0">
              <a:solidFill>
                <a:schemeClr val="accent2">
                  <a:lumMod val="75000"/>
                </a:schemeClr>
              </a:solidFill>
            </a:endParaRPr>
          </a:p>
          <a:p>
            <a:r>
              <a:rPr lang="en-US" b="1" dirty="0">
                <a:solidFill>
                  <a:schemeClr val="accent2">
                    <a:lumMod val="75000"/>
                  </a:schemeClr>
                </a:solidFill>
              </a:rPr>
              <a:t>Further C+S need to be paid.</a:t>
            </a:r>
          </a:p>
          <a:p>
            <a:endParaRPr lang="en-US" b="1" dirty="0">
              <a:solidFill>
                <a:schemeClr val="accent2">
                  <a:lumMod val="75000"/>
                </a:schemeClr>
              </a:solidFill>
            </a:endParaRPr>
          </a:p>
          <a:p>
            <a:endParaRPr lang="en-IN" b="1" dirty="0">
              <a:solidFill>
                <a:schemeClr val="accent2">
                  <a:lumMod val="75000"/>
                </a:schemeClr>
              </a:solidFill>
            </a:endParaRPr>
          </a:p>
        </p:txBody>
      </p:sp>
      <p:sp>
        <p:nvSpPr>
          <p:cNvPr id="5" name="Slide Number Placeholder 4"/>
          <p:cNvSpPr>
            <a:spLocks noGrp="1"/>
          </p:cNvSpPr>
          <p:nvPr>
            <p:ph type="sldNum" sz="quarter" idx="12"/>
          </p:nvPr>
        </p:nvSpPr>
        <p:spPr/>
        <p:txBody>
          <a:bodyPr/>
          <a:lstStyle/>
          <a:p>
            <a:fld id="{93EB058D-52C6-4F08-9ECF-FFBBF442012D}" type="slidenum">
              <a:rPr lang="en-IN" smtClean="0"/>
              <a:pPr/>
              <a:t>74</a:t>
            </a:fld>
            <a:endParaRPr lang="en-IN"/>
          </a:p>
        </p:txBody>
      </p:sp>
      <p:sp>
        <p:nvSpPr>
          <p:cNvPr id="4" name="Footer Placeholder 3"/>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332236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 calcmode="lin" valueType="num">
                                      <p:cBhvr>
                                        <p:cTn id="14"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 calcmode="lin" valueType="num">
                                      <p:cBhvr>
                                        <p:cTn id="21"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6">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xEl>
                                              <p:pRg st="6" end="6"/>
                                            </p:txEl>
                                          </p:spTgt>
                                        </p:tgtEl>
                                        <p:attrNameLst>
                                          <p:attrName>style.visibility</p:attrName>
                                        </p:attrNameLst>
                                      </p:cBhvr>
                                      <p:to>
                                        <p:strVal val="visible"/>
                                      </p:to>
                                    </p:set>
                                    <p:anim calcmode="lin" valueType="num">
                                      <p:cBhvr>
                                        <p:cTn id="28" dur="500" fill="hold"/>
                                        <p:tgtEl>
                                          <p:spTgt spid="6">
                                            <p:txEl>
                                              <p:pRg st="6" end="6"/>
                                            </p:txEl>
                                          </p:spTgt>
                                        </p:tgtEl>
                                        <p:attrNameLst>
                                          <p:attrName>ppt_w</p:attrName>
                                        </p:attrNameLst>
                                      </p:cBhvr>
                                      <p:tavLst>
                                        <p:tav tm="0">
                                          <p:val>
                                            <p:fltVal val="0"/>
                                          </p:val>
                                        </p:tav>
                                        <p:tav tm="100000">
                                          <p:val>
                                            <p:strVal val="#ppt_w"/>
                                          </p:val>
                                        </p:tav>
                                      </p:tavLst>
                                    </p:anim>
                                    <p:anim calcmode="lin" valueType="num">
                                      <p:cBhvr>
                                        <p:cTn id="29" dur="500" fill="hold"/>
                                        <p:tgtEl>
                                          <p:spTgt spid="6">
                                            <p:txEl>
                                              <p:pRg st="6" end="6"/>
                                            </p:txEl>
                                          </p:spTgt>
                                        </p:tgtEl>
                                        <p:attrNameLst>
                                          <p:attrName>ppt_h</p:attrName>
                                        </p:attrNameLst>
                                      </p:cBhvr>
                                      <p:tavLst>
                                        <p:tav tm="0">
                                          <p:val>
                                            <p:fltVal val="0"/>
                                          </p:val>
                                        </p:tav>
                                        <p:tav tm="100000">
                                          <p:val>
                                            <p:strVal val="#ppt_h"/>
                                          </p:val>
                                        </p:tav>
                                      </p:tavLst>
                                    </p:anim>
                                    <p:animEffect transition="in" filter="fade">
                                      <p:cBhvr>
                                        <p:cTn id="30"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12 (Mandatory) </a:t>
            </a:r>
          </a:p>
        </p:txBody>
      </p:sp>
      <p:sp>
        <p:nvSpPr>
          <p:cNvPr id="3" name="Slide Number Placeholder 2"/>
          <p:cNvSpPr>
            <a:spLocks noGrp="1"/>
          </p:cNvSpPr>
          <p:nvPr>
            <p:ph type="sldNum" sz="quarter" idx="12"/>
          </p:nvPr>
        </p:nvSpPr>
        <p:spPr/>
        <p:txBody>
          <a:bodyPr/>
          <a:lstStyle/>
          <a:p>
            <a:fld id="{93EB058D-52C6-4F08-9ECF-FFBBF442012D}" type="slidenum">
              <a:rPr lang="en-IN" smtClean="0"/>
              <a:pPr/>
              <a:t>75</a:t>
            </a:fld>
            <a:endParaRPr lang="en-IN"/>
          </a:p>
        </p:txBody>
      </p:sp>
      <p:sp>
        <p:nvSpPr>
          <p:cNvPr id="4" name="Footer Placeholder 3">
            <a:extLst>
              <a:ext uri="{FF2B5EF4-FFF2-40B4-BE49-F238E27FC236}">
                <a16:creationId xmlns:a16="http://schemas.microsoft.com/office/drawing/2014/main" id="{F26F9EEF-CBF8-4972-953B-6359FC869A9D}"/>
              </a:ext>
            </a:extLst>
          </p:cNvPr>
          <p:cNvSpPr>
            <a:spLocks noGrp="1"/>
          </p:cNvSpPr>
          <p:nvPr>
            <p:ph type="ftr" sz="quarter" idx="4294967295"/>
          </p:nvPr>
        </p:nvSpPr>
        <p:spPr>
          <a:xfrm>
            <a:off x="0" y="6356350"/>
            <a:ext cx="4114800" cy="365125"/>
          </a:xfrm>
        </p:spPr>
        <p:txBody>
          <a:bodyPr/>
          <a:lstStyle/>
          <a:p>
            <a:r>
              <a:rPr lang="en-IN" dirty="0"/>
              <a:t> </a:t>
            </a:r>
          </a:p>
        </p:txBody>
      </p:sp>
      <p:pic>
        <p:nvPicPr>
          <p:cNvPr id="2" name="Picture 1">
            <a:extLst>
              <a:ext uri="{FF2B5EF4-FFF2-40B4-BE49-F238E27FC236}">
                <a16:creationId xmlns:a16="http://schemas.microsoft.com/office/drawing/2014/main" id="{B38BFEC6-29C4-4295-A221-9957E3FCCDD9}"/>
              </a:ext>
            </a:extLst>
          </p:cNvPr>
          <p:cNvPicPr>
            <a:picLocks noChangeAspect="1"/>
          </p:cNvPicPr>
          <p:nvPr/>
        </p:nvPicPr>
        <p:blipFill>
          <a:blip r:embed="rId2"/>
          <a:stretch>
            <a:fillRect/>
          </a:stretch>
        </p:blipFill>
        <p:spPr>
          <a:xfrm>
            <a:off x="233362" y="812739"/>
            <a:ext cx="11120438" cy="2910755"/>
          </a:xfrm>
          <a:prstGeom prst="rect">
            <a:avLst/>
          </a:prstGeom>
        </p:spPr>
      </p:pic>
      <p:graphicFrame>
        <p:nvGraphicFramePr>
          <p:cNvPr id="7" name="Diagram 6">
            <a:extLst>
              <a:ext uri="{FF2B5EF4-FFF2-40B4-BE49-F238E27FC236}">
                <a16:creationId xmlns:a16="http://schemas.microsoft.com/office/drawing/2014/main" id="{74E3EE1C-58A1-40B0-B0FF-5803C696A074}"/>
              </a:ext>
            </a:extLst>
          </p:cNvPr>
          <p:cNvGraphicFramePr/>
          <p:nvPr>
            <p:extLst/>
          </p:nvPr>
        </p:nvGraphicFramePr>
        <p:xfrm>
          <a:off x="385618" y="3765982"/>
          <a:ext cx="10393218" cy="27729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298355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graphicEl>
                                              <a:dgm id="{CAD871E2-6BB0-4CE4-A7C5-F275522FDA6D}"/>
                                            </p:graphicEl>
                                          </p:spTgt>
                                        </p:tgtEl>
                                        <p:attrNameLst>
                                          <p:attrName>style.visibility</p:attrName>
                                        </p:attrNameLst>
                                      </p:cBhvr>
                                      <p:to>
                                        <p:strVal val="visible"/>
                                      </p:to>
                                    </p:set>
                                    <p:animEffect transition="in" filter="fade">
                                      <p:cBhvr>
                                        <p:cTn id="17" dur="500"/>
                                        <p:tgtEl>
                                          <p:spTgt spid="7">
                                            <p:graphicEl>
                                              <a:dgm id="{CAD871E2-6BB0-4CE4-A7C5-F275522FDA6D}"/>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graphicEl>
                                              <a:dgm id="{096F58E6-86C6-4334-968C-BCBE8D8066C2}"/>
                                            </p:graphicEl>
                                          </p:spTgt>
                                        </p:tgtEl>
                                        <p:attrNameLst>
                                          <p:attrName>style.visibility</p:attrName>
                                        </p:attrNameLst>
                                      </p:cBhvr>
                                      <p:to>
                                        <p:strVal val="visible"/>
                                      </p:to>
                                    </p:set>
                                    <p:animEffect transition="in" filter="fade">
                                      <p:cBhvr>
                                        <p:cTn id="22" dur="500"/>
                                        <p:tgtEl>
                                          <p:spTgt spid="7">
                                            <p:graphicEl>
                                              <a:dgm id="{096F58E6-86C6-4334-968C-BCBE8D8066C2}"/>
                                            </p:graphic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
                                            <p:graphicEl>
                                              <a:dgm id="{BF458380-437E-4656-8A72-BF607E0402D5}"/>
                                            </p:graphicEl>
                                          </p:spTgt>
                                        </p:tgtEl>
                                        <p:attrNameLst>
                                          <p:attrName>style.visibility</p:attrName>
                                        </p:attrNameLst>
                                      </p:cBhvr>
                                      <p:to>
                                        <p:strVal val="visible"/>
                                      </p:to>
                                    </p:set>
                                    <p:animEffect transition="in" filter="fade">
                                      <p:cBhvr>
                                        <p:cTn id="25" dur="500"/>
                                        <p:tgtEl>
                                          <p:spTgt spid="7">
                                            <p:graphicEl>
                                              <a:dgm id="{BF458380-437E-4656-8A72-BF607E0402D5}"/>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
                                            <p:graphicEl>
                                              <a:dgm id="{FCC11F38-AA39-4304-BB64-7C5747F20566}"/>
                                            </p:graphicEl>
                                          </p:spTgt>
                                        </p:tgtEl>
                                        <p:attrNameLst>
                                          <p:attrName>style.visibility</p:attrName>
                                        </p:attrNameLst>
                                      </p:cBhvr>
                                      <p:to>
                                        <p:strVal val="visible"/>
                                      </p:to>
                                    </p:set>
                                    <p:animEffect transition="in" filter="fade">
                                      <p:cBhvr>
                                        <p:cTn id="30" dur="500"/>
                                        <p:tgtEl>
                                          <p:spTgt spid="7">
                                            <p:graphicEl>
                                              <a:dgm id="{FCC11F38-AA39-4304-BB64-7C5747F20566}"/>
                                            </p:graphic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7">
                                            <p:graphicEl>
                                              <a:dgm id="{586B4637-433B-491A-8B40-56A6F22D8C48}"/>
                                            </p:graphicEl>
                                          </p:spTgt>
                                        </p:tgtEl>
                                        <p:attrNameLst>
                                          <p:attrName>style.visibility</p:attrName>
                                        </p:attrNameLst>
                                      </p:cBhvr>
                                      <p:to>
                                        <p:strVal val="visible"/>
                                      </p:to>
                                    </p:set>
                                    <p:animEffect transition="in" filter="fade">
                                      <p:cBhvr>
                                        <p:cTn id="33" dur="500"/>
                                        <p:tgtEl>
                                          <p:spTgt spid="7">
                                            <p:graphicEl>
                                              <a:dgm id="{586B4637-433B-491A-8B40-56A6F22D8C4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7">
                                            <p:graphicEl>
                                              <a:dgm id="{E4085F41-8690-45C2-BDD7-93C7D1FBC7DC}"/>
                                            </p:graphicEl>
                                          </p:spTgt>
                                        </p:tgtEl>
                                        <p:attrNameLst>
                                          <p:attrName>style.visibility</p:attrName>
                                        </p:attrNameLst>
                                      </p:cBhvr>
                                      <p:to>
                                        <p:strVal val="visible"/>
                                      </p:to>
                                    </p:set>
                                    <p:animEffect transition="in" filter="fade">
                                      <p:cBhvr>
                                        <p:cTn id="38" dur="500"/>
                                        <p:tgtEl>
                                          <p:spTgt spid="7">
                                            <p:graphicEl>
                                              <a:dgm id="{E4085F41-8690-45C2-BDD7-93C7D1FBC7DC}"/>
                                            </p:graphic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7">
                                            <p:graphicEl>
                                              <a:dgm id="{F1423BA8-BB2C-4879-A203-70CB211210E0}"/>
                                            </p:graphicEl>
                                          </p:spTgt>
                                        </p:tgtEl>
                                        <p:attrNameLst>
                                          <p:attrName>style.visibility</p:attrName>
                                        </p:attrNameLst>
                                      </p:cBhvr>
                                      <p:to>
                                        <p:strVal val="visible"/>
                                      </p:to>
                                    </p:set>
                                    <p:animEffect transition="in" filter="fade">
                                      <p:cBhvr>
                                        <p:cTn id="41" dur="500"/>
                                        <p:tgtEl>
                                          <p:spTgt spid="7">
                                            <p:graphicEl>
                                              <a:dgm id="{F1423BA8-BB2C-4879-A203-70CB211210E0}"/>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7">
                                            <p:graphicEl>
                                              <a:dgm id="{651028AC-15B3-4B75-B8DE-C7D02BCD2A0A}"/>
                                            </p:graphicEl>
                                          </p:spTgt>
                                        </p:tgtEl>
                                        <p:attrNameLst>
                                          <p:attrName>style.visibility</p:attrName>
                                        </p:attrNameLst>
                                      </p:cBhvr>
                                      <p:to>
                                        <p:strVal val="visible"/>
                                      </p:to>
                                    </p:set>
                                    <p:animEffect transition="in" filter="fade">
                                      <p:cBhvr>
                                        <p:cTn id="46" dur="500"/>
                                        <p:tgtEl>
                                          <p:spTgt spid="7">
                                            <p:graphicEl>
                                              <a:dgm id="{651028AC-15B3-4B75-B8DE-C7D02BCD2A0A}"/>
                                            </p:graphic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
                                            <p:graphicEl>
                                              <a:dgm id="{088DC360-9543-4A51-8E5A-18F09206FCEF}"/>
                                            </p:graphicEl>
                                          </p:spTgt>
                                        </p:tgtEl>
                                        <p:attrNameLst>
                                          <p:attrName>style.visibility</p:attrName>
                                        </p:attrNameLst>
                                      </p:cBhvr>
                                      <p:to>
                                        <p:strVal val="visible"/>
                                      </p:to>
                                    </p:set>
                                    <p:animEffect transition="in" filter="fade">
                                      <p:cBhvr>
                                        <p:cTn id="49" dur="500"/>
                                        <p:tgtEl>
                                          <p:spTgt spid="7">
                                            <p:graphicEl>
                                              <a:dgm id="{088DC360-9543-4A51-8E5A-18F09206FCEF}"/>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7">
                                            <p:graphicEl>
                                              <a:dgm id="{581D8234-81FB-4D8F-BD8F-9F4017D4AD18}"/>
                                            </p:graphicEl>
                                          </p:spTgt>
                                        </p:tgtEl>
                                        <p:attrNameLst>
                                          <p:attrName>style.visibility</p:attrName>
                                        </p:attrNameLst>
                                      </p:cBhvr>
                                      <p:to>
                                        <p:strVal val="visible"/>
                                      </p:to>
                                    </p:set>
                                    <p:animEffect transition="in" filter="fade">
                                      <p:cBhvr>
                                        <p:cTn id="54" dur="500"/>
                                        <p:tgtEl>
                                          <p:spTgt spid="7">
                                            <p:graphicEl>
                                              <a:dgm id="{581D8234-81FB-4D8F-BD8F-9F4017D4AD18}"/>
                                            </p:graphicEl>
                                          </p:spTgt>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7">
                                            <p:graphicEl>
                                              <a:dgm id="{BE48AC9B-2CDD-46EC-B4EA-41631973A808}"/>
                                            </p:graphicEl>
                                          </p:spTgt>
                                        </p:tgtEl>
                                        <p:attrNameLst>
                                          <p:attrName>style.visibility</p:attrName>
                                        </p:attrNameLst>
                                      </p:cBhvr>
                                      <p:to>
                                        <p:strVal val="visible"/>
                                      </p:to>
                                    </p:set>
                                    <p:animEffect transition="in" filter="fade">
                                      <p:cBhvr>
                                        <p:cTn id="57" dur="500"/>
                                        <p:tgtEl>
                                          <p:spTgt spid="7">
                                            <p:graphicEl>
                                              <a:dgm id="{BE48AC9B-2CDD-46EC-B4EA-41631973A80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
                                            <p:graphicEl>
                                              <a:dgm id="{FD00337A-8EB4-4D0F-AD92-73FB92CAEAE7}"/>
                                            </p:graphicEl>
                                          </p:spTgt>
                                        </p:tgtEl>
                                        <p:attrNameLst>
                                          <p:attrName>style.visibility</p:attrName>
                                        </p:attrNameLst>
                                      </p:cBhvr>
                                      <p:to>
                                        <p:strVal val="visible"/>
                                      </p:to>
                                    </p:set>
                                    <p:animEffect transition="in" filter="fade">
                                      <p:cBhvr>
                                        <p:cTn id="62" dur="500"/>
                                        <p:tgtEl>
                                          <p:spTgt spid="7">
                                            <p:graphicEl>
                                              <a:dgm id="{FD00337A-8EB4-4D0F-AD92-73FB92CAEAE7}"/>
                                            </p:graphicEl>
                                          </p:spTgt>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7">
                                            <p:graphicEl>
                                              <a:dgm id="{F294D965-AFE7-42B8-9778-1080F7080ECA}"/>
                                            </p:graphicEl>
                                          </p:spTgt>
                                        </p:tgtEl>
                                        <p:attrNameLst>
                                          <p:attrName>style.visibility</p:attrName>
                                        </p:attrNameLst>
                                      </p:cBhvr>
                                      <p:to>
                                        <p:strVal val="visible"/>
                                      </p:to>
                                    </p:set>
                                    <p:animEffect transition="in" filter="fade">
                                      <p:cBhvr>
                                        <p:cTn id="65" dur="500"/>
                                        <p:tgtEl>
                                          <p:spTgt spid="7">
                                            <p:graphicEl>
                                              <a:dgm id="{F294D965-AFE7-42B8-9778-1080F7080EC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7" grpId="0">
        <p:bldSub>
          <a:bldDgm bld="one"/>
        </p:bldSub>
      </p:bldGraphic>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1 – Table 13</a:t>
            </a:r>
          </a:p>
        </p:txBody>
      </p:sp>
      <p:sp>
        <p:nvSpPr>
          <p:cNvPr id="3" name="Slide Number Placeholder 2"/>
          <p:cNvSpPr>
            <a:spLocks noGrp="1"/>
          </p:cNvSpPr>
          <p:nvPr>
            <p:ph type="sldNum" sz="quarter" idx="12"/>
          </p:nvPr>
        </p:nvSpPr>
        <p:spPr/>
        <p:txBody>
          <a:bodyPr/>
          <a:lstStyle/>
          <a:p>
            <a:fld id="{93EB058D-52C6-4F08-9ECF-FFBBF442012D}" type="slidenum">
              <a:rPr lang="en-IN" smtClean="0"/>
              <a:pPr/>
              <a:t>76</a:t>
            </a:fld>
            <a:endParaRPr lang="en-IN"/>
          </a:p>
        </p:txBody>
      </p:sp>
      <p:sp>
        <p:nvSpPr>
          <p:cNvPr id="2" name="Footer Placeholder 1">
            <a:extLst>
              <a:ext uri="{FF2B5EF4-FFF2-40B4-BE49-F238E27FC236}">
                <a16:creationId xmlns:a16="http://schemas.microsoft.com/office/drawing/2014/main" id="{8CBAA9B2-FBB6-403F-A575-B4BB7D153BAB}"/>
              </a:ext>
            </a:extLst>
          </p:cNvPr>
          <p:cNvSpPr>
            <a:spLocks noGrp="1"/>
          </p:cNvSpPr>
          <p:nvPr>
            <p:ph type="ftr" sz="quarter" idx="4294967295"/>
          </p:nvPr>
        </p:nvSpPr>
        <p:spPr>
          <a:xfrm>
            <a:off x="0" y="6356350"/>
            <a:ext cx="4114800" cy="365125"/>
          </a:xfrm>
        </p:spPr>
        <p:txBody>
          <a:bodyPr/>
          <a:lstStyle/>
          <a:p>
            <a:r>
              <a:rPr lang="en-IN" dirty="0"/>
              <a:t> </a:t>
            </a:r>
          </a:p>
        </p:txBody>
      </p:sp>
      <p:pic>
        <p:nvPicPr>
          <p:cNvPr id="4" name="Picture 3">
            <a:extLst>
              <a:ext uri="{FF2B5EF4-FFF2-40B4-BE49-F238E27FC236}">
                <a16:creationId xmlns:a16="http://schemas.microsoft.com/office/drawing/2014/main" id="{424E5228-FBC0-4062-83AF-F3CDB0F4A5F4}"/>
              </a:ext>
            </a:extLst>
          </p:cNvPr>
          <p:cNvPicPr>
            <a:picLocks noChangeAspect="1"/>
          </p:cNvPicPr>
          <p:nvPr/>
        </p:nvPicPr>
        <p:blipFill>
          <a:blip r:embed="rId2"/>
          <a:stretch>
            <a:fillRect/>
          </a:stretch>
        </p:blipFill>
        <p:spPr>
          <a:xfrm>
            <a:off x="0" y="858981"/>
            <a:ext cx="11353800" cy="5708073"/>
          </a:xfrm>
          <a:prstGeom prst="rect">
            <a:avLst/>
          </a:prstGeom>
        </p:spPr>
      </p:pic>
    </p:spTree>
    <p:extLst>
      <p:ext uri="{BB962C8B-B14F-4D97-AF65-F5344CB8AC3E}">
        <p14:creationId xmlns:p14="http://schemas.microsoft.com/office/powerpoint/2010/main" val="7770369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ardrop 6">
            <a:extLst>
              <a:ext uri="{FF2B5EF4-FFF2-40B4-BE49-F238E27FC236}">
                <a16:creationId xmlns:a16="http://schemas.microsoft.com/office/drawing/2014/main" id="{FEB8EA3D-0DA7-4791-9D9A-7110DB6F3FE4}"/>
              </a:ext>
            </a:extLst>
          </p:cNvPr>
          <p:cNvSpPr/>
          <p:nvPr/>
        </p:nvSpPr>
        <p:spPr>
          <a:xfrm>
            <a:off x="1094509" y="484909"/>
            <a:ext cx="8437419" cy="6054003"/>
          </a:xfrm>
          <a:prstGeom prst="teardrop">
            <a:avLst/>
          </a:prstGeom>
          <a:solidFill>
            <a:srgbClr val="00B0F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IN" sz="4000" b="1" dirty="0"/>
              <a:t>GSTR 2 – Inward Return</a:t>
            </a:r>
          </a:p>
          <a:p>
            <a:pPr algn="r"/>
            <a:r>
              <a:rPr lang="en-IN" sz="2000" b="1" dirty="0"/>
              <a:t> Most of the information is auto-populated</a:t>
            </a:r>
          </a:p>
          <a:p>
            <a:pPr algn="ctr"/>
            <a:endParaRPr lang="en-IN" sz="4000" dirty="0"/>
          </a:p>
        </p:txBody>
      </p:sp>
    </p:spTree>
    <p:extLst>
      <p:ext uri="{BB962C8B-B14F-4D97-AF65-F5344CB8AC3E}">
        <p14:creationId xmlns:p14="http://schemas.microsoft.com/office/powerpoint/2010/main" val="15707846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1000"/>
                                        <p:tgtEl>
                                          <p:spTgt spid="7">
                                            <p:bg/>
                                          </p:spTgt>
                                        </p:tgtEl>
                                      </p:cBhvr>
                                    </p:animEffect>
                                    <p:anim calcmode="lin" valueType="num">
                                      <p:cBhvr>
                                        <p:cTn id="8" dur="1000" fill="hold"/>
                                        <p:tgtEl>
                                          <p:spTgt spid="7">
                                            <p:bg/>
                                          </p:spTgt>
                                        </p:tgtEl>
                                        <p:attrNameLst>
                                          <p:attrName>ppt_x</p:attrName>
                                        </p:attrNameLst>
                                      </p:cBhvr>
                                      <p:tavLst>
                                        <p:tav tm="0">
                                          <p:val>
                                            <p:strVal val="#ppt_x"/>
                                          </p:val>
                                        </p:tav>
                                        <p:tav tm="100000">
                                          <p:val>
                                            <p:strVal val="#ppt_x"/>
                                          </p:val>
                                        </p:tav>
                                      </p:tavLst>
                                    </p:anim>
                                    <p:anim calcmode="lin" valueType="num">
                                      <p:cBhvr>
                                        <p:cTn id="9" dur="1000" fill="hold"/>
                                        <p:tgtEl>
                                          <p:spTgt spid="7">
                                            <p:bg/>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1000"/>
                                        <p:tgtEl>
                                          <p:spTgt spid="7">
                                            <p:txEl>
                                              <p:pRg st="0" end="0"/>
                                            </p:txEl>
                                          </p:spTgt>
                                        </p:tgtEl>
                                      </p:cBhvr>
                                    </p:animEffect>
                                    <p:anim calcmode="lin" valueType="num">
                                      <p:cBhvr>
                                        <p:cTn id="14"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fade">
                                      <p:cBhvr>
                                        <p:cTn id="18" dur="1000"/>
                                        <p:tgtEl>
                                          <p:spTgt spid="7">
                                            <p:txEl>
                                              <p:pRg st="1" end="1"/>
                                            </p:txEl>
                                          </p:spTgt>
                                        </p:tgtEl>
                                      </p:cBhvr>
                                    </p:animEffect>
                                    <p:anim calcmode="lin" valueType="num">
                                      <p:cBhvr>
                                        <p:cTn id="19"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711" y="160408"/>
            <a:ext cx="10515600" cy="1325563"/>
          </a:xfrm>
        </p:spPr>
        <p:txBody>
          <a:bodyPr/>
          <a:lstStyle/>
          <a:p>
            <a:r>
              <a:rPr lang="en-US" dirty="0"/>
              <a:t>GSTR-2</a:t>
            </a:r>
            <a:endParaRPr lang="en-IN" dirty="0"/>
          </a:p>
        </p:txBody>
      </p:sp>
      <p:sp>
        <p:nvSpPr>
          <p:cNvPr id="3" name="Content Placeholder 2"/>
          <p:cNvSpPr>
            <a:spLocks noGrp="1"/>
          </p:cNvSpPr>
          <p:nvPr>
            <p:ph idx="1"/>
          </p:nvPr>
        </p:nvSpPr>
        <p:spPr>
          <a:xfrm>
            <a:off x="368491" y="1323834"/>
            <a:ext cx="11450470" cy="5336274"/>
          </a:xfrm>
        </p:spPr>
        <p:txBody>
          <a:bodyPr>
            <a:noAutofit/>
          </a:bodyPr>
          <a:lstStyle/>
          <a:p>
            <a:pPr algn="just"/>
            <a:r>
              <a:rPr lang="en-IN" sz="2400" dirty="0"/>
              <a:t>The details of outward supplies uploaded in GSTR-1 by the supplier would be auto-populated  in GSTR-2A on real time basis.</a:t>
            </a:r>
          </a:p>
          <a:p>
            <a:pPr algn="just"/>
            <a:r>
              <a:rPr lang="en-US" sz="2400" dirty="0"/>
              <a:t>The recipient taxpayer has option to:-</a:t>
            </a:r>
          </a:p>
          <a:p>
            <a:pPr lvl="1" algn="just"/>
            <a:r>
              <a:rPr lang="en-US" dirty="0"/>
              <a:t>Accept</a:t>
            </a:r>
          </a:p>
          <a:p>
            <a:pPr lvl="1" algn="just"/>
            <a:r>
              <a:rPr lang="en-US" dirty="0"/>
              <a:t>Reject,</a:t>
            </a:r>
          </a:p>
          <a:p>
            <a:pPr lvl="1" algn="just"/>
            <a:r>
              <a:rPr lang="en-US" dirty="0"/>
              <a:t>Modify (If information provided by the supplier is not correct)</a:t>
            </a:r>
          </a:p>
          <a:p>
            <a:pPr lvl="1" algn="just"/>
            <a:r>
              <a:rPr lang="en-US" dirty="0"/>
              <a:t>Keep the transaction pending for action (if goods or services  have not been received); or</a:t>
            </a:r>
          </a:p>
          <a:p>
            <a:pPr lvl="1" algn="just"/>
            <a:r>
              <a:rPr lang="en-US" dirty="0"/>
              <a:t>Add the inward transactions which are not uploaded by the supplier (possess the invoice + received goods or services).</a:t>
            </a:r>
          </a:p>
          <a:p>
            <a:pPr marL="0" indent="0" algn="just">
              <a:buNone/>
            </a:pPr>
            <a:r>
              <a:rPr lang="en-IN" sz="2400" dirty="0"/>
              <a:t>No such modification shall be allowed after filing return for September of the </a:t>
            </a:r>
            <a:r>
              <a:rPr lang="en-IN" sz="2400" b="1" dirty="0"/>
              <a:t>next year </a:t>
            </a:r>
            <a:r>
              <a:rPr lang="en-IN" sz="2400" dirty="0"/>
              <a:t>or filing of annual return.</a:t>
            </a:r>
          </a:p>
        </p:txBody>
      </p:sp>
      <p:sp>
        <p:nvSpPr>
          <p:cNvPr id="5" name="Slide Number Placeholder 4"/>
          <p:cNvSpPr>
            <a:spLocks noGrp="1"/>
          </p:cNvSpPr>
          <p:nvPr>
            <p:ph type="sldNum" sz="quarter" idx="12"/>
          </p:nvPr>
        </p:nvSpPr>
        <p:spPr/>
        <p:txBody>
          <a:bodyPr/>
          <a:lstStyle/>
          <a:p>
            <a:fld id="{93EB058D-52C6-4F08-9ECF-FFBBF442012D}" type="slidenum">
              <a:rPr lang="en-IN" smtClean="0"/>
              <a:pPr/>
              <a:t>78</a:t>
            </a:fld>
            <a:endParaRPr lang="en-IN"/>
          </a:p>
        </p:txBody>
      </p:sp>
      <p:sp>
        <p:nvSpPr>
          <p:cNvPr id="4" name="Footer Placeholder 3"/>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48405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711" y="160408"/>
            <a:ext cx="10515600" cy="1325563"/>
          </a:xfrm>
        </p:spPr>
        <p:txBody>
          <a:bodyPr/>
          <a:lstStyle/>
          <a:p>
            <a:r>
              <a:rPr lang="en-US" dirty="0"/>
              <a:t>GSTR-2</a:t>
            </a:r>
            <a:endParaRPr lang="en-IN" dirty="0"/>
          </a:p>
        </p:txBody>
      </p:sp>
      <p:sp>
        <p:nvSpPr>
          <p:cNvPr id="3" name="Content Placeholder 2"/>
          <p:cNvSpPr>
            <a:spLocks noGrp="1"/>
          </p:cNvSpPr>
          <p:nvPr>
            <p:ph idx="1"/>
          </p:nvPr>
        </p:nvSpPr>
        <p:spPr>
          <a:xfrm>
            <a:off x="368491" y="1323834"/>
            <a:ext cx="11450470" cy="5336274"/>
          </a:xfrm>
        </p:spPr>
        <p:txBody>
          <a:bodyPr>
            <a:noAutofit/>
          </a:bodyPr>
          <a:lstStyle/>
          <a:p>
            <a:pPr algn="just"/>
            <a:r>
              <a:rPr lang="en-US" sz="2400" dirty="0"/>
              <a:t>The modifications or additions made by the recipient would be communicated to supplier in GSTR-1A.</a:t>
            </a:r>
          </a:p>
          <a:p>
            <a:pPr algn="just"/>
            <a:r>
              <a:rPr lang="en-US" sz="2400" dirty="0"/>
              <a:t>The supplier has to accept such modifications or reject on 16</a:t>
            </a:r>
            <a:r>
              <a:rPr lang="en-US" sz="2400" baseline="30000" dirty="0"/>
              <a:t>th</a:t>
            </a:r>
            <a:r>
              <a:rPr lang="en-US" sz="2400" dirty="0"/>
              <a:t> and 17</a:t>
            </a:r>
            <a:r>
              <a:rPr lang="en-US" sz="2400" baseline="30000" dirty="0"/>
              <a:t>th</a:t>
            </a:r>
            <a:r>
              <a:rPr lang="en-US" sz="2400" dirty="0"/>
              <a:t> of subsequent month. </a:t>
            </a:r>
          </a:p>
          <a:p>
            <a:pPr algn="just"/>
            <a:r>
              <a:rPr lang="en-US" sz="2400" dirty="0"/>
              <a:t>The changes accepted by the supplier would amend the GSTR-1 automatically.</a:t>
            </a:r>
          </a:p>
          <a:p>
            <a:r>
              <a:rPr lang="en-IN" sz="2400" dirty="0"/>
              <a:t>GSTR-2 - To file before 15</a:t>
            </a:r>
            <a:r>
              <a:rPr lang="en-IN" sz="2400" baseline="30000" dirty="0"/>
              <a:t>th</a:t>
            </a:r>
            <a:r>
              <a:rPr lang="en-IN" sz="2400" dirty="0"/>
              <a:t> of subsequent month</a:t>
            </a:r>
          </a:p>
          <a:p>
            <a:r>
              <a:rPr lang="en-IN" sz="2400" dirty="0"/>
              <a:t>Transactions to be classified as (T1,T2,T3 &amp; T4) – for </a:t>
            </a:r>
            <a:r>
              <a:rPr lang="en-IN" sz="2400" dirty="0" err="1"/>
              <a:t>availment</a:t>
            </a:r>
            <a:r>
              <a:rPr lang="en-IN" sz="2400" dirty="0"/>
              <a:t> of credit.</a:t>
            </a:r>
          </a:p>
          <a:p>
            <a:r>
              <a:rPr lang="en-US" sz="2400" dirty="0"/>
              <a:t>With respect to RCM – time of supply need to be seen as per section 12 and 13</a:t>
            </a:r>
          </a:p>
          <a:p>
            <a:endParaRPr lang="en-US" sz="2400" dirty="0"/>
          </a:p>
          <a:p>
            <a:pPr marL="0" indent="0">
              <a:buNone/>
            </a:pPr>
            <a:endParaRPr lang="en-US" sz="2400" dirty="0"/>
          </a:p>
          <a:p>
            <a:endParaRPr lang="en-IN" sz="2400" dirty="0"/>
          </a:p>
          <a:p>
            <a:endParaRPr lang="en-IN" sz="2400" dirty="0">
              <a:solidFill>
                <a:srgbClr val="FF0000"/>
              </a:solidFill>
            </a:endParaRPr>
          </a:p>
          <a:p>
            <a:endParaRPr lang="en-IN" sz="2400" dirty="0"/>
          </a:p>
        </p:txBody>
      </p:sp>
      <p:sp>
        <p:nvSpPr>
          <p:cNvPr id="5" name="Slide Number Placeholder 4"/>
          <p:cNvSpPr>
            <a:spLocks noGrp="1"/>
          </p:cNvSpPr>
          <p:nvPr>
            <p:ph type="sldNum" sz="quarter" idx="12"/>
          </p:nvPr>
        </p:nvSpPr>
        <p:spPr/>
        <p:txBody>
          <a:bodyPr/>
          <a:lstStyle/>
          <a:p>
            <a:fld id="{93EB058D-52C6-4F08-9ECF-FFBBF442012D}" type="slidenum">
              <a:rPr lang="en-IN" smtClean="0"/>
              <a:pPr/>
              <a:t>79</a:t>
            </a:fld>
            <a:endParaRPr lang="en-IN"/>
          </a:p>
        </p:txBody>
      </p:sp>
      <p:sp>
        <p:nvSpPr>
          <p:cNvPr id="4" name="Footer Placeholder 3"/>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2385646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Reconciliation of GSTR 3B with GSTR 1, 2 &amp; 3</a:t>
            </a:r>
          </a:p>
        </p:txBody>
      </p:sp>
      <p:sp>
        <p:nvSpPr>
          <p:cNvPr id="3" name="Slide Number Placeholder 2"/>
          <p:cNvSpPr>
            <a:spLocks noGrp="1"/>
          </p:cNvSpPr>
          <p:nvPr>
            <p:ph type="sldNum" sz="quarter" idx="12"/>
          </p:nvPr>
        </p:nvSpPr>
        <p:spPr/>
        <p:txBody>
          <a:bodyPr/>
          <a:lstStyle/>
          <a:p>
            <a:fld id="{93EB058D-52C6-4F08-9ECF-FFBBF442012D}" type="slidenum">
              <a:rPr lang="en-IN" smtClean="0"/>
              <a:pPr/>
              <a:t>8</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graphicFrame>
        <p:nvGraphicFramePr>
          <p:cNvPr id="6" name="Diagram 5"/>
          <p:cNvGraphicFramePr/>
          <p:nvPr>
            <p:extLst>
              <p:ext uri="{D42A27DB-BD31-4B8C-83A1-F6EECF244321}">
                <p14:modId xmlns:p14="http://schemas.microsoft.com/office/powerpoint/2010/main" val="3289172461"/>
              </p:ext>
            </p:extLst>
          </p:nvPr>
        </p:nvGraphicFramePr>
        <p:xfrm>
          <a:off x="331077" y="1024759"/>
          <a:ext cx="11445764" cy="51135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865261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711" y="160408"/>
            <a:ext cx="10515600" cy="1325563"/>
          </a:xfrm>
        </p:spPr>
        <p:txBody>
          <a:bodyPr/>
          <a:lstStyle/>
          <a:p>
            <a:r>
              <a:rPr lang="en-US" dirty="0"/>
              <a:t>GSTR-2 – Steps to be taken care</a:t>
            </a:r>
            <a:endParaRPr lang="en-IN" dirty="0"/>
          </a:p>
        </p:txBody>
      </p:sp>
      <p:sp>
        <p:nvSpPr>
          <p:cNvPr id="3" name="Content Placeholder 2"/>
          <p:cNvSpPr>
            <a:spLocks noGrp="1"/>
          </p:cNvSpPr>
          <p:nvPr>
            <p:ph idx="1"/>
          </p:nvPr>
        </p:nvSpPr>
        <p:spPr>
          <a:xfrm>
            <a:off x="368491" y="1323834"/>
            <a:ext cx="11450470" cy="5336274"/>
          </a:xfrm>
        </p:spPr>
        <p:txBody>
          <a:bodyPr>
            <a:noAutofit/>
          </a:bodyPr>
          <a:lstStyle/>
          <a:p>
            <a:pPr marL="514350" indent="-514350" algn="just">
              <a:lnSpc>
                <a:spcPct val="150000"/>
              </a:lnSpc>
              <a:buFont typeface="+mj-lt"/>
              <a:buAutoNum type="arabicPeriod"/>
            </a:pPr>
            <a:r>
              <a:rPr lang="en-US" sz="2600" dirty="0"/>
              <a:t>Before logging into portal clear browsing history (</a:t>
            </a:r>
            <a:r>
              <a:rPr lang="en-US" sz="2600" dirty="0" err="1"/>
              <a:t>Ctrl+Shift+Delete</a:t>
            </a:r>
            <a:r>
              <a:rPr lang="en-US" sz="2600" dirty="0"/>
              <a:t>) / Ctrl + F5</a:t>
            </a:r>
          </a:p>
          <a:p>
            <a:pPr marL="514350" indent="-514350" algn="just">
              <a:lnSpc>
                <a:spcPct val="150000"/>
              </a:lnSpc>
              <a:buFont typeface="+mj-lt"/>
              <a:buAutoNum type="arabicPeriod"/>
            </a:pPr>
            <a:r>
              <a:rPr lang="en-US" sz="2600" dirty="0"/>
              <a:t>Link on refresh button to get real time data validation (presently challenges are faced in GSTR-1)</a:t>
            </a:r>
          </a:p>
          <a:p>
            <a:pPr marL="514350" indent="-514350" algn="just">
              <a:lnSpc>
                <a:spcPct val="150000"/>
              </a:lnSpc>
              <a:buFont typeface="+mj-lt"/>
              <a:buAutoNum type="arabicPeriod"/>
            </a:pPr>
            <a:r>
              <a:rPr lang="en-US" sz="2600" dirty="0"/>
              <a:t>Download GSTR-2A from common portal – on or after 11</a:t>
            </a:r>
            <a:r>
              <a:rPr lang="en-US" sz="2600" baseline="30000" dirty="0"/>
              <a:t>th</a:t>
            </a:r>
            <a:r>
              <a:rPr lang="en-US" sz="2600" dirty="0"/>
              <a:t> of subsequent month  (A), though available on real time basis</a:t>
            </a:r>
          </a:p>
          <a:p>
            <a:pPr marL="514350" indent="-514350" algn="just">
              <a:lnSpc>
                <a:spcPct val="150000"/>
              </a:lnSpc>
              <a:buFont typeface="+mj-lt"/>
              <a:buAutoNum type="arabicPeriod"/>
            </a:pPr>
            <a:r>
              <a:rPr lang="en-US" sz="2600" dirty="0"/>
              <a:t>Keep the purchase register ready to compare the data with GSTR-2A downloaded (B) (GSTIN wise)</a:t>
            </a:r>
          </a:p>
          <a:p>
            <a:pPr marL="514350" indent="-514350" algn="just">
              <a:lnSpc>
                <a:spcPct val="150000"/>
              </a:lnSpc>
              <a:buFont typeface="+mj-lt"/>
              <a:buAutoNum type="arabicPeriod"/>
            </a:pPr>
            <a:r>
              <a:rPr lang="en-US" sz="2600" dirty="0"/>
              <a:t>Match (A) and (B)</a:t>
            </a:r>
          </a:p>
          <a:p>
            <a:pPr marL="514350" indent="-514350" algn="just">
              <a:lnSpc>
                <a:spcPct val="150000"/>
              </a:lnSpc>
              <a:buFont typeface="+mj-lt"/>
              <a:buAutoNum type="arabicPeriod"/>
            </a:pPr>
            <a:endParaRPr lang="en-US" sz="2600" dirty="0"/>
          </a:p>
          <a:p>
            <a:pPr algn="just">
              <a:lnSpc>
                <a:spcPct val="150000"/>
              </a:lnSpc>
            </a:pPr>
            <a:endParaRPr lang="en-IN" sz="2600" dirty="0"/>
          </a:p>
        </p:txBody>
      </p:sp>
      <p:sp>
        <p:nvSpPr>
          <p:cNvPr id="5" name="Slide Number Placeholder 4"/>
          <p:cNvSpPr>
            <a:spLocks noGrp="1"/>
          </p:cNvSpPr>
          <p:nvPr>
            <p:ph type="sldNum" sz="quarter" idx="12"/>
          </p:nvPr>
        </p:nvSpPr>
        <p:spPr/>
        <p:txBody>
          <a:bodyPr/>
          <a:lstStyle/>
          <a:p>
            <a:fld id="{93EB058D-52C6-4F08-9ECF-FFBBF442012D}" type="slidenum">
              <a:rPr lang="en-IN" smtClean="0"/>
              <a:pPr/>
              <a:t>80</a:t>
            </a:fld>
            <a:endParaRPr lang="en-IN"/>
          </a:p>
        </p:txBody>
      </p:sp>
      <p:sp>
        <p:nvSpPr>
          <p:cNvPr id="4" name="Footer Placeholder 3"/>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2906457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711" y="160408"/>
            <a:ext cx="10515600" cy="1325563"/>
          </a:xfrm>
        </p:spPr>
        <p:txBody>
          <a:bodyPr/>
          <a:lstStyle/>
          <a:p>
            <a:r>
              <a:rPr lang="en-US" dirty="0"/>
              <a:t>GSTR-2 – Steps to be taken care</a:t>
            </a:r>
            <a:endParaRPr lang="en-IN" dirty="0"/>
          </a:p>
        </p:txBody>
      </p:sp>
      <p:sp>
        <p:nvSpPr>
          <p:cNvPr id="3" name="Content Placeholder 2"/>
          <p:cNvSpPr>
            <a:spLocks noGrp="1"/>
          </p:cNvSpPr>
          <p:nvPr>
            <p:ph idx="1"/>
          </p:nvPr>
        </p:nvSpPr>
        <p:spPr>
          <a:xfrm>
            <a:off x="368491" y="1323834"/>
            <a:ext cx="11450470" cy="5336274"/>
          </a:xfrm>
        </p:spPr>
        <p:txBody>
          <a:bodyPr>
            <a:noAutofit/>
          </a:bodyPr>
          <a:lstStyle/>
          <a:p>
            <a:pPr marL="514350" indent="-514350" algn="just">
              <a:lnSpc>
                <a:spcPct val="150000"/>
              </a:lnSpc>
              <a:buFont typeface="+mj-lt"/>
              <a:buAutoNum type="arabicPeriod"/>
            </a:pPr>
            <a:r>
              <a:rPr lang="en-US" sz="2600" dirty="0"/>
              <a:t>Possible errors on matching would be:</a:t>
            </a:r>
          </a:p>
          <a:p>
            <a:pPr marL="971550" lvl="1" indent="-514350" algn="just">
              <a:lnSpc>
                <a:spcPct val="150000"/>
              </a:lnSpc>
              <a:buFont typeface="+mj-lt"/>
              <a:buAutoNum type="alphaLcPeriod"/>
            </a:pPr>
            <a:r>
              <a:rPr lang="en-US" sz="2600" dirty="0"/>
              <a:t>Mismatch with invoice details – tax amount – modify the same</a:t>
            </a:r>
          </a:p>
          <a:p>
            <a:pPr marL="971550" lvl="1" indent="-514350" algn="just">
              <a:lnSpc>
                <a:spcPct val="150000"/>
              </a:lnSpc>
              <a:buFont typeface="+mj-lt"/>
              <a:buAutoNum type="alphaLcPeriod"/>
            </a:pPr>
            <a:r>
              <a:rPr lang="en-US" sz="2600" dirty="0"/>
              <a:t>Goods not received, invoice uploaded by the supplier – goods in transit – keep the transaction under </a:t>
            </a:r>
            <a:r>
              <a:rPr lang="en-US" sz="2600" b="1" dirty="0"/>
              <a:t>pending action. </a:t>
            </a:r>
            <a:endParaRPr lang="en-US" sz="2600" dirty="0"/>
          </a:p>
          <a:p>
            <a:pPr marL="971550" lvl="1" indent="-514350" algn="just">
              <a:lnSpc>
                <a:spcPct val="150000"/>
              </a:lnSpc>
              <a:buFont typeface="+mj-lt"/>
              <a:buAutoNum type="alphaLcPeriod"/>
            </a:pPr>
            <a:r>
              <a:rPr lang="en-US" sz="2600" dirty="0"/>
              <a:t>In possession of invoice but not uploaded by the supplier – Add manually – follow up vendor – if mismatch – more than 2 months – interest liability</a:t>
            </a:r>
          </a:p>
          <a:p>
            <a:pPr marL="971550" lvl="1" indent="-514350" algn="just">
              <a:lnSpc>
                <a:spcPct val="150000"/>
              </a:lnSpc>
              <a:buFont typeface="+mj-lt"/>
              <a:buAutoNum type="alphaLcPeriod"/>
            </a:pPr>
            <a:r>
              <a:rPr lang="en-US" sz="2600" dirty="0"/>
              <a:t>Invoice updated by the supplier wrongly in your GSTIN – reject the same.</a:t>
            </a:r>
          </a:p>
          <a:p>
            <a:pPr marL="457200" lvl="1" indent="0" algn="just">
              <a:lnSpc>
                <a:spcPct val="150000"/>
              </a:lnSpc>
              <a:buNone/>
            </a:pPr>
            <a:r>
              <a:rPr lang="en-US" sz="2600" b="1" dirty="0">
                <a:solidFill>
                  <a:schemeClr val="accent2">
                    <a:lumMod val="60000"/>
                    <a:lumOff val="40000"/>
                  </a:schemeClr>
                </a:solidFill>
              </a:rPr>
              <a:t>Note: Major issue the GSTR-2A cannot be downloaded in excel from portal.</a:t>
            </a:r>
          </a:p>
          <a:p>
            <a:pPr marL="971550" lvl="1" indent="-514350" algn="just">
              <a:lnSpc>
                <a:spcPct val="150000"/>
              </a:lnSpc>
              <a:buFont typeface="+mj-lt"/>
              <a:buAutoNum type="alphaLcPeriod"/>
            </a:pPr>
            <a:endParaRPr lang="en-IN" sz="2600" b="1" dirty="0"/>
          </a:p>
        </p:txBody>
      </p:sp>
      <p:sp>
        <p:nvSpPr>
          <p:cNvPr id="5" name="Slide Number Placeholder 4"/>
          <p:cNvSpPr>
            <a:spLocks noGrp="1"/>
          </p:cNvSpPr>
          <p:nvPr>
            <p:ph type="sldNum" sz="quarter" idx="12"/>
          </p:nvPr>
        </p:nvSpPr>
        <p:spPr/>
        <p:txBody>
          <a:bodyPr/>
          <a:lstStyle/>
          <a:p>
            <a:fld id="{93EB058D-52C6-4F08-9ECF-FFBBF442012D}" type="slidenum">
              <a:rPr lang="en-IN" smtClean="0"/>
              <a:pPr/>
              <a:t>81</a:t>
            </a:fld>
            <a:endParaRPr lang="en-IN"/>
          </a:p>
        </p:txBody>
      </p:sp>
      <p:sp>
        <p:nvSpPr>
          <p:cNvPr id="4" name="Footer Placeholder 3"/>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16262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F3F86-628B-410A-B7F1-B9119D8F948D}"/>
              </a:ext>
            </a:extLst>
          </p:cNvPr>
          <p:cNvSpPr>
            <a:spLocks noGrp="1"/>
          </p:cNvSpPr>
          <p:nvPr>
            <p:ph type="ctrTitle"/>
          </p:nvPr>
        </p:nvSpPr>
        <p:spPr/>
        <p:txBody>
          <a:bodyPr/>
          <a:lstStyle/>
          <a:p>
            <a:r>
              <a:rPr lang="en-IN" dirty="0">
                <a:latin typeface="Calibri" panose="020F0502020204030204" pitchFamily="34" charset="0"/>
              </a:rPr>
              <a:t>UNDERSTANDING INPUT TAX CREDIT</a:t>
            </a:r>
          </a:p>
        </p:txBody>
      </p:sp>
    </p:spTree>
    <p:extLst>
      <p:ext uri="{BB962C8B-B14F-4D97-AF65-F5344CB8AC3E}">
        <p14:creationId xmlns:p14="http://schemas.microsoft.com/office/powerpoint/2010/main" val="7509650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dirty="0"/>
              <a:t>Conditions for availing ITC</a:t>
            </a:r>
          </a:p>
        </p:txBody>
      </p:sp>
      <p:sp>
        <p:nvSpPr>
          <p:cNvPr id="2" name="Content Placeholder 1"/>
          <p:cNvSpPr>
            <a:spLocks noGrp="1"/>
          </p:cNvSpPr>
          <p:nvPr>
            <p:ph idx="1"/>
          </p:nvPr>
        </p:nvSpPr>
        <p:spPr/>
        <p:txBody>
          <a:bodyPr>
            <a:normAutofit/>
          </a:bodyPr>
          <a:lstStyle/>
          <a:p>
            <a:r>
              <a:rPr lang="en-IN" dirty="0"/>
              <a:t>Possession of tax invoice/debit note/such other documents (</a:t>
            </a:r>
            <a:r>
              <a:rPr lang="en-IN" b="1" dirty="0"/>
              <a:t>Prescribed Format</a:t>
            </a:r>
            <a:r>
              <a:rPr lang="en-IN" dirty="0"/>
              <a:t>)</a:t>
            </a:r>
          </a:p>
          <a:p>
            <a:r>
              <a:rPr lang="en-IN" dirty="0"/>
              <a:t>Receipt of goods </a:t>
            </a:r>
            <a:r>
              <a:rPr lang="en-IN" b="1" dirty="0"/>
              <a:t>( Defer ITC )</a:t>
            </a:r>
          </a:p>
          <a:p>
            <a:r>
              <a:rPr lang="en-IN" dirty="0"/>
              <a:t>Tax must have been actually paid </a:t>
            </a:r>
            <a:r>
              <a:rPr lang="en-IN" b="1" dirty="0"/>
              <a:t>(Provisional Basis ITC available in the month)</a:t>
            </a:r>
          </a:p>
          <a:p>
            <a:r>
              <a:rPr lang="en-IN" dirty="0"/>
              <a:t>Return must be furnished</a:t>
            </a:r>
          </a:p>
          <a:p>
            <a:r>
              <a:rPr lang="en-IN" dirty="0"/>
              <a:t>Payment to the vendor within 180days</a:t>
            </a:r>
          </a:p>
          <a:p>
            <a:r>
              <a:rPr lang="en-IN" dirty="0"/>
              <a:t>No depreciation must have been claimed</a:t>
            </a:r>
          </a:p>
          <a:p>
            <a:r>
              <a:rPr lang="en-IN" dirty="0"/>
              <a:t>Last date to avail ITC pertaining to a financial year – (October 20</a:t>
            </a:r>
            <a:r>
              <a:rPr lang="en-IN" baseline="30000" dirty="0"/>
              <a:t>th</a:t>
            </a:r>
            <a:r>
              <a:rPr lang="en-IN" dirty="0"/>
              <a:t> of following year)</a:t>
            </a:r>
          </a:p>
        </p:txBody>
      </p:sp>
    </p:spTree>
    <p:extLst>
      <p:ext uri="{BB962C8B-B14F-4D97-AF65-F5344CB8AC3E}">
        <p14:creationId xmlns:p14="http://schemas.microsoft.com/office/powerpoint/2010/main" val="12933909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nvPr>
        </p:nvGraphicFramePr>
        <p:xfrm>
          <a:off x="522287" y="629179"/>
          <a:ext cx="11564938" cy="5857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342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1F164520-8452-48D1-9F93-798977BC5EC0}"/>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graphicEl>
                                              <a:dgm id="{5192968B-4654-4AC1-953C-FC4878838776}"/>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graphicEl>
                                              <a:dgm id="{89E71F50-25DE-4E4A-954E-438047B04F41}"/>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graphicEl>
                                              <a:dgm id="{7DF1ADD7-CF02-4207-AB19-7EB6E6C51A38}"/>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graphicEl>
                                              <a:dgm id="{81A86DF2-6600-4451-B961-01F1D1002C25}"/>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graphicEl>
                                              <a:dgm id="{51EBD109-937C-4127-BD38-332FC5F63FD1}"/>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graphicEl>
                                              <a:dgm id="{7EA74CDD-ED9D-455F-9CEC-99BBA5B52C82}"/>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graphicEl>
                                              <a:dgm id="{0E1BBA13-8310-4C1B-98EE-7B85B43C914D}"/>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D175EE15-01C2-4D30-B829-F40442540A2D}"/>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graphicEl>
                                              <a:dgm id="{5E2E9AA4-D5A7-4395-84D8-CE4EFE49B44C}"/>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graphicEl>
                                              <a:dgm id="{3F2A0A27-7DB1-4ECD-A0F4-DF41842B7509}"/>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graphicEl>
                                              <a:dgm id="{5CAD5400-2B43-499C-8E22-92B58F10A21A}"/>
                                            </p:graphic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graphicEl>
                                              <a:dgm id="{19288663-B2AD-408C-93D5-E0BF3B001309}"/>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graphicEl>
                                              <a:dgm id="{2C798918-8B42-43E9-BFDD-800C64A8AD4E}"/>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graphicEl>
                                              <a:dgm id="{7D84136F-1924-4D6E-A33E-22E6B9D40DB8}"/>
                                            </p:graphic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
                                            <p:graphicEl>
                                              <a:dgm id="{E15AC914-D147-41DF-BC16-1A333E8C39B5}"/>
                                            </p:graphic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
                                            <p:graphicEl>
                                              <a:dgm id="{87BCADB7-6144-4FEA-A839-E326F6535C11}"/>
                                            </p:graphic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
                                            <p:graphicEl>
                                              <a:dgm id="{3894A1EE-7371-42D7-A49B-F46EE8C3E9B0}"/>
                                            </p:graphic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
                                            <p:graphicEl>
                                              <a:dgm id="{C5B75BB7-67B2-4416-B44F-AE9D7107DB70}"/>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
                                            <p:graphicEl>
                                              <a:dgm id="{CF1BFCE9-26E6-4246-B80D-168682E4B1A4}"/>
                                            </p:graphic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
                                            <p:graphicEl>
                                              <a:dgm id="{4C13EC04-5149-4B01-996C-D4CF71CB9A38}"/>
                                            </p:graphic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
                                            <p:graphicEl>
                                              <a:dgm id="{193C8C84-9EE8-48CC-B341-0B3A31CECA9A}"/>
                                            </p:graphic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
                                            <p:graphicEl>
                                              <a:dgm id="{B5F6CD87-6D40-45A4-B1F4-A9A351B6704F}"/>
                                            </p:graphicEl>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
                                            <p:graphicEl>
                                              <a:dgm id="{AB0DBE39-FC31-4ED8-A1B8-68158B1163F4}"/>
                                            </p:graphic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
                                            <p:graphicEl>
                                              <a:dgm id="{31ED2D6C-BEF9-4A62-94B9-B394C6A208AB}"/>
                                            </p:graphic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
                                            <p:graphicEl>
                                              <a:dgm id="{39B08016-E9A8-4B29-8772-75A171F6DAE1}"/>
                                            </p:graphicEl>
                                          </p:spTgt>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
                                            <p:graphicEl>
                                              <a:dgm id="{E9E80B90-404D-4050-8DDC-8F2D470B9D7F}"/>
                                            </p:graphicEl>
                                          </p:spTgt>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
                                            <p:graphicEl>
                                              <a:dgm id="{B1F6AFD4-821E-4397-8D1A-53F32780F85A}"/>
                                            </p:graphicEl>
                                          </p:spTgt>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
                                            <p:graphicEl>
                                              <a:dgm id="{24CA0DFA-6F99-4D87-826F-82A108A5C5D0}"/>
                                            </p:graphicEl>
                                          </p:spTgt>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
                                            <p:graphicEl>
                                              <a:dgm id="{FF731DDA-178F-4C05-B9F9-5976401C5231}"/>
                                            </p:graphicEl>
                                          </p:spTgt>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
                                            <p:graphicEl>
                                              <a:dgm id="{1C7B5320-74ED-482A-8A06-84E8D4AE3599}"/>
                                            </p:graphicEl>
                                          </p:spTgt>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
                                            <p:graphicEl>
                                              <a:dgm id="{4FCBD7AA-FC78-4FE1-B5A6-22E3760A7CA7}"/>
                                            </p:graphicEl>
                                          </p:spTgt>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
                                            <p:graphicEl>
                                              <a:dgm id="{B5213D7B-EF54-4F46-A944-977FD222D012}"/>
                                            </p:graphicEl>
                                          </p:spTgt>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
                                            <p:graphicEl>
                                              <a:dgm id="{A831C938-53BB-4CC8-B5AE-E2BEF100FB12}"/>
                                            </p:graphicEl>
                                          </p:spTgt>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
                                            <p:graphicEl>
                                              <a:dgm id="{554F9F32-4ED4-479E-846D-ABD934BDD7F2}"/>
                                            </p:graphicEl>
                                          </p:spTgt>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4">
                                            <p:graphicEl>
                                              <a:dgm id="{B184E7EB-28CB-40DA-848A-4EFFFF5862D9}"/>
                                            </p:graphicEl>
                                          </p:spTgt>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
                                            <p:graphicEl>
                                              <a:dgm id="{898E040C-F2CD-4C32-9CF6-097C16C4DDB0}"/>
                                            </p:graphicEl>
                                          </p:spTgt>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
                                            <p:graphicEl>
                                              <a:dgm id="{CDB283D4-3E80-4BE8-A80D-79EFEAA496CB}"/>
                                            </p:graphicEl>
                                          </p:spTgt>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4">
                                            <p:graphicEl>
                                              <a:dgm id="{6C12AF25-CCE4-4024-866F-13EE2790BA0E}"/>
                                            </p:graphicEl>
                                          </p:spTgt>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4">
                                            <p:graphicEl>
                                              <a:dgm id="{2CA31A12-7859-4AAD-B3AF-13E9611B2BBD}"/>
                                            </p:graphicEl>
                                          </p:spTgt>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4">
                                            <p:graphicEl>
                                              <a:dgm id="{9EB2D7B4-3086-450B-BD28-C506665A93CC}"/>
                                            </p:graphicEl>
                                          </p:spTgt>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4">
                                            <p:graphicEl>
                                              <a:dgm id="{BDFDB8C2-4694-48DF-BCCE-7D76E6B5C743}"/>
                                            </p:graphicEl>
                                          </p:spTgt>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4">
                                            <p:graphicEl>
                                              <a:dgm id="{1EACF14F-A105-4EBA-A33B-A3C995E5CFBC}"/>
                                            </p:graphicEl>
                                          </p:spTgt>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4">
                                            <p:graphicEl>
                                              <a:dgm id="{C213D1E1-D5B2-43C7-B8D8-2D8A11B1518C}"/>
                                            </p:graphicEl>
                                          </p:spTgt>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4">
                                            <p:graphicEl>
                                              <a:dgm id="{A0A355F2-ED62-4264-A2A7-F7F66F89EA17}"/>
                                            </p:graphicEl>
                                          </p:spTgt>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4">
                                            <p:graphicEl>
                                              <a:dgm id="{95B192D0-F25D-49F9-A37E-A68DCFF0C187}"/>
                                            </p:graphicEl>
                                          </p:spTgt>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4">
                                            <p:graphicEl>
                                              <a:dgm id="{C9B02D44-EE2B-4151-A9A4-FF2E905869F4}"/>
                                            </p:graphicEl>
                                          </p:spTgt>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4">
                                            <p:graphicEl>
                                              <a:dgm id="{68EE7FEE-96CD-4C7D-8668-5EC9183D34F0}"/>
                                            </p:graphicEl>
                                          </p:spTgt>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4">
                                            <p:graphicEl>
                                              <a:dgm id="{DE6A8D82-BDDF-443B-9440-37FCD6FAECBB}"/>
                                            </p:graphicEl>
                                          </p:spTgt>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4">
                                            <p:graphicEl>
                                              <a:dgm id="{B4FBEA8F-F623-4E0B-80AC-4398D55FB33C}"/>
                                            </p:graphicEl>
                                          </p:spTgt>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4">
                                            <p:graphicEl>
                                              <a:dgm id="{2FC7255D-C5E5-40F5-ABFA-50D6105B9113}"/>
                                            </p:graphicEl>
                                          </p:spTgt>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4">
                                            <p:graphicEl>
                                              <a:dgm id="{1769C2EB-9DF7-4745-84B6-DA3CDD3B81A8}"/>
                                            </p:graphicEl>
                                          </p:spTgt>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4">
                                            <p:graphicEl>
                                              <a:dgm id="{C8A3BABC-B890-475C-81A2-672909B7F212}"/>
                                            </p:graphicEl>
                                          </p:spTgt>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4">
                                            <p:graphicEl>
                                              <a:dgm id="{132590F3-8278-4529-8D70-CE1214869970}"/>
                                            </p:graphicEl>
                                          </p:spTgt>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4">
                                            <p:graphicEl>
                                              <a:dgm id="{F25F7274-3C8C-480D-B4CD-52E175F2A4BB}"/>
                                            </p:graphicEl>
                                          </p:spTgt>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4">
                                            <p:graphicEl>
                                              <a:dgm id="{A6ACFD39-726C-4CA2-9B3D-269D33585C31}"/>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AtOnce"/>
        </p:bldSub>
      </p:bldGraphic>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dirty="0"/>
              <a:t>Apportionment of credits</a:t>
            </a:r>
          </a:p>
        </p:txBody>
      </p:sp>
      <p:sp>
        <p:nvSpPr>
          <p:cNvPr id="2" name="Content Placeholder 1"/>
          <p:cNvSpPr>
            <a:spLocks noGrp="1"/>
          </p:cNvSpPr>
          <p:nvPr>
            <p:ph idx="1"/>
          </p:nvPr>
        </p:nvSpPr>
        <p:spPr/>
        <p:txBody>
          <a:bodyPr>
            <a:normAutofit fontScale="77500" lnSpcReduction="20000"/>
          </a:bodyPr>
          <a:lstStyle/>
          <a:p>
            <a:pPr marL="0" indent="0">
              <a:buNone/>
            </a:pPr>
            <a:r>
              <a:rPr lang="en-IN" dirty="0"/>
              <a:t>Taxable supplies &amp; exempt supply : Identification at invoice level</a:t>
            </a:r>
          </a:p>
          <a:p>
            <a:pPr>
              <a:buFontTx/>
              <a:buChar char="-"/>
            </a:pPr>
            <a:r>
              <a:rPr lang="en-IN" dirty="0"/>
              <a:t>Wholly Non business supplies credit – T1 </a:t>
            </a:r>
          </a:p>
          <a:p>
            <a:pPr lvl="1">
              <a:buFontTx/>
              <a:buChar char="-"/>
            </a:pPr>
            <a:r>
              <a:rPr lang="en-IN" dirty="0"/>
              <a:t>Example: Buy a mobile phone to gift to your wife.</a:t>
            </a:r>
          </a:p>
          <a:p>
            <a:pPr lvl="1">
              <a:buFontTx/>
              <a:buChar char="-"/>
            </a:pPr>
            <a:endParaRPr lang="en-IN" dirty="0"/>
          </a:p>
          <a:p>
            <a:pPr>
              <a:buFontTx/>
              <a:buChar char="-"/>
            </a:pPr>
            <a:r>
              <a:rPr lang="en-IN" dirty="0"/>
              <a:t>Wholly Exempt Supplies Credit – T2 </a:t>
            </a:r>
          </a:p>
          <a:p>
            <a:pPr lvl="1">
              <a:buFontTx/>
              <a:buChar char="-"/>
            </a:pPr>
            <a:r>
              <a:rPr lang="en-IN" dirty="0"/>
              <a:t>Example : Manual sprayer – Transportation charges</a:t>
            </a:r>
          </a:p>
          <a:p>
            <a:pPr lvl="1">
              <a:buFontTx/>
              <a:buChar char="-"/>
            </a:pPr>
            <a:endParaRPr lang="en-IN" dirty="0"/>
          </a:p>
          <a:p>
            <a:pPr>
              <a:buFontTx/>
              <a:buChar char="-"/>
            </a:pPr>
            <a:r>
              <a:rPr lang="en-IN" dirty="0"/>
              <a:t>Blocked Credits – T3 </a:t>
            </a:r>
          </a:p>
          <a:p>
            <a:pPr lvl="1">
              <a:buFontTx/>
              <a:buChar char="-"/>
            </a:pPr>
            <a:r>
              <a:rPr lang="en-IN" dirty="0"/>
              <a:t>Example : Purchase Benz Car</a:t>
            </a:r>
          </a:p>
          <a:p>
            <a:pPr lvl="1">
              <a:buFontTx/>
              <a:buChar char="-"/>
            </a:pPr>
            <a:endParaRPr lang="en-IN" dirty="0"/>
          </a:p>
          <a:p>
            <a:pPr>
              <a:buFontTx/>
              <a:buChar char="-"/>
            </a:pPr>
            <a:r>
              <a:rPr lang="en-IN" dirty="0"/>
              <a:t>Wholly Taxable supplies credit – T4 </a:t>
            </a:r>
          </a:p>
          <a:p>
            <a:pPr lvl="1">
              <a:buFontTx/>
              <a:buChar char="-"/>
            </a:pPr>
            <a:r>
              <a:rPr lang="en-IN" dirty="0"/>
              <a:t>Example : Transportation towards Chainsaw</a:t>
            </a:r>
          </a:p>
          <a:p>
            <a:pPr>
              <a:buNone/>
            </a:pPr>
            <a:endParaRPr lang="en-IN" dirty="0"/>
          </a:p>
          <a:p>
            <a:pPr>
              <a:buFontTx/>
              <a:buChar char="-"/>
            </a:pPr>
            <a:r>
              <a:rPr lang="en-IN" dirty="0"/>
              <a:t>Common credit C2 apportionment – Ratio of exempt supply &amp; taxable supply </a:t>
            </a:r>
          </a:p>
          <a:p>
            <a:pPr lvl="1">
              <a:buFontTx/>
              <a:buChar char="-"/>
            </a:pPr>
            <a:r>
              <a:rPr lang="en-IN" dirty="0"/>
              <a:t>Egg: Rent paid ( used for both taxable supply &amp; exempt supply ).</a:t>
            </a:r>
          </a:p>
          <a:p>
            <a:pPr>
              <a:buFontTx/>
              <a:buChar char="-"/>
            </a:pPr>
            <a:endParaRPr lang="en-IN" dirty="0"/>
          </a:p>
        </p:txBody>
      </p:sp>
    </p:spTree>
    <p:extLst>
      <p:ext uri="{BB962C8B-B14F-4D97-AF65-F5344CB8AC3E}">
        <p14:creationId xmlns:p14="http://schemas.microsoft.com/office/powerpoint/2010/main" val="3094989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nvPr>
        </p:nvGraphicFramePr>
        <p:xfrm>
          <a:off x="110435" y="459410"/>
          <a:ext cx="11405704" cy="5892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peech Bubble: Rectangle with Corners Rounded 1"/>
          <p:cNvSpPr/>
          <p:nvPr/>
        </p:nvSpPr>
        <p:spPr>
          <a:xfrm>
            <a:off x="9431130" y="1524000"/>
            <a:ext cx="1457739" cy="640522"/>
          </a:xfrm>
          <a:prstGeom prst="wedgeRoundRectCallout">
            <a:avLst>
              <a:gd name="adj1" fmla="val -72954"/>
              <a:gd name="adj2" fmla="val 56293"/>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N" dirty="0"/>
              <a:t>Supplier Not filed YET</a:t>
            </a:r>
          </a:p>
        </p:txBody>
      </p:sp>
      <p:sp>
        <p:nvSpPr>
          <p:cNvPr id="4" name="Speech Bubble: Rectangle with Corners Rounded 3"/>
          <p:cNvSpPr/>
          <p:nvPr/>
        </p:nvSpPr>
        <p:spPr>
          <a:xfrm>
            <a:off x="8649251" y="2908851"/>
            <a:ext cx="1550506" cy="616227"/>
          </a:xfrm>
          <a:prstGeom prst="wedgeRoundRectCallout">
            <a:avLst>
              <a:gd name="adj1" fmla="val -72954"/>
              <a:gd name="adj2" fmla="val 56293"/>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N" dirty="0"/>
              <a:t>GSTR 2 : Table 3 Col 12</a:t>
            </a:r>
          </a:p>
        </p:txBody>
      </p:sp>
      <p:sp>
        <p:nvSpPr>
          <p:cNvPr id="5" name="Speech Bubble: Rectangle with Corners Rounded 4"/>
          <p:cNvSpPr/>
          <p:nvPr/>
        </p:nvSpPr>
        <p:spPr>
          <a:xfrm>
            <a:off x="8655877" y="4097129"/>
            <a:ext cx="1550506" cy="616227"/>
          </a:xfrm>
          <a:prstGeom prst="wedgeRoundRectCallout">
            <a:avLst>
              <a:gd name="adj1" fmla="val -72954"/>
              <a:gd name="adj2" fmla="val 56293"/>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N" dirty="0"/>
              <a:t>GSTR 2 : Table 11 A(c)</a:t>
            </a:r>
          </a:p>
        </p:txBody>
      </p:sp>
      <p:sp>
        <p:nvSpPr>
          <p:cNvPr id="9" name="Speech Bubble: Rectangle with Corners Rounded 8"/>
          <p:cNvSpPr/>
          <p:nvPr/>
        </p:nvSpPr>
        <p:spPr>
          <a:xfrm>
            <a:off x="8655876" y="5224669"/>
            <a:ext cx="2012123" cy="749850"/>
          </a:xfrm>
          <a:prstGeom prst="wedgeRoundRectCallout">
            <a:avLst>
              <a:gd name="adj1" fmla="val -151578"/>
              <a:gd name="adj2" fmla="val -63313"/>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N" dirty="0"/>
              <a:t>GSTR 2 : Table 13 Col 7  - col 13 (c)</a:t>
            </a:r>
          </a:p>
        </p:txBody>
      </p:sp>
      <p:sp>
        <p:nvSpPr>
          <p:cNvPr id="10" name="Speech Bubble: Rectangle with Corners Rounded 9"/>
          <p:cNvSpPr/>
          <p:nvPr/>
        </p:nvSpPr>
        <p:spPr>
          <a:xfrm>
            <a:off x="6257230" y="5604011"/>
            <a:ext cx="1550506" cy="616227"/>
          </a:xfrm>
          <a:prstGeom prst="wedgeRoundRectCallout">
            <a:avLst>
              <a:gd name="adj1" fmla="val -79792"/>
              <a:gd name="adj2" fmla="val 12565"/>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N" dirty="0"/>
              <a:t>Balance in ECL</a:t>
            </a:r>
          </a:p>
        </p:txBody>
      </p:sp>
      <p:graphicFrame>
        <p:nvGraphicFramePr>
          <p:cNvPr id="3" name="Table 2"/>
          <p:cNvGraphicFramePr>
            <a:graphicFrameLocks noGrp="1"/>
          </p:cNvGraphicFramePr>
          <p:nvPr>
            <p:extLst/>
          </p:nvPr>
        </p:nvGraphicFramePr>
        <p:xfrm>
          <a:off x="238539" y="2230413"/>
          <a:ext cx="4514574" cy="1543632"/>
        </p:xfrm>
        <a:graphic>
          <a:graphicData uri="http://schemas.openxmlformats.org/drawingml/2006/table">
            <a:tbl>
              <a:tblPr firstRow="1" bandRow="1">
                <a:tableStyleId>{5C22544A-7EE6-4342-B048-85BDC9FD1C3A}</a:tableStyleId>
              </a:tblPr>
              <a:tblGrid>
                <a:gridCol w="3209273">
                  <a:extLst>
                    <a:ext uri="{9D8B030D-6E8A-4147-A177-3AD203B41FA5}">
                      <a16:colId xmlns:a16="http://schemas.microsoft.com/office/drawing/2014/main" val="765481369"/>
                    </a:ext>
                  </a:extLst>
                </a:gridCol>
                <a:gridCol w="1305301">
                  <a:extLst>
                    <a:ext uri="{9D8B030D-6E8A-4147-A177-3AD203B41FA5}">
                      <a16:colId xmlns:a16="http://schemas.microsoft.com/office/drawing/2014/main" val="3852742298"/>
                    </a:ext>
                  </a:extLst>
                </a:gridCol>
              </a:tblGrid>
              <a:tr h="385908">
                <a:tc>
                  <a:txBody>
                    <a:bodyPr/>
                    <a:lstStyle/>
                    <a:p>
                      <a:r>
                        <a:rPr lang="en-IN" dirty="0"/>
                        <a:t>ITC</a:t>
                      </a:r>
                    </a:p>
                  </a:txBody>
                  <a:tcPr/>
                </a:tc>
                <a:tc>
                  <a:txBody>
                    <a:bodyPr/>
                    <a:lstStyle/>
                    <a:p>
                      <a:r>
                        <a:rPr lang="en-IN" dirty="0"/>
                        <a:t>3B Table</a:t>
                      </a:r>
                    </a:p>
                  </a:txBody>
                  <a:tcPr/>
                </a:tc>
                <a:extLst>
                  <a:ext uri="{0D108BD9-81ED-4DB2-BD59-A6C34878D82A}">
                    <a16:rowId xmlns:a16="http://schemas.microsoft.com/office/drawing/2014/main" val="3955887456"/>
                  </a:ext>
                </a:extLst>
              </a:tr>
              <a:tr h="385908">
                <a:tc>
                  <a:txBody>
                    <a:bodyPr/>
                    <a:lstStyle/>
                    <a:p>
                      <a:r>
                        <a:rPr lang="en-IN" dirty="0"/>
                        <a:t>Eligible T4+C2</a:t>
                      </a:r>
                    </a:p>
                  </a:txBody>
                  <a:tcPr/>
                </a:tc>
                <a:tc>
                  <a:txBody>
                    <a:bodyPr/>
                    <a:lstStyle/>
                    <a:p>
                      <a:r>
                        <a:rPr lang="en-IN" dirty="0"/>
                        <a:t>4A</a:t>
                      </a:r>
                    </a:p>
                  </a:txBody>
                  <a:tcPr/>
                </a:tc>
                <a:extLst>
                  <a:ext uri="{0D108BD9-81ED-4DB2-BD59-A6C34878D82A}">
                    <a16:rowId xmlns:a16="http://schemas.microsoft.com/office/drawing/2014/main" val="2587220031"/>
                  </a:ext>
                </a:extLst>
              </a:tr>
              <a:tr h="3859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Add to Liability (D1+D2)</a:t>
                      </a:r>
                    </a:p>
                  </a:txBody>
                  <a:tcPr/>
                </a:tc>
                <a:tc>
                  <a:txBody>
                    <a:bodyPr/>
                    <a:lstStyle/>
                    <a:p>
                      <a:r>
                        <a:rPr lang="en-IN" dirty="0"/>
                        <a:t>4C</a:t>
                      </a:r>
                    </a:p>
                  </a:txBody>
                  <a:tcPr/>
                </a:tc>
                <a:extLst>
                  <a:ext uri="{0D108BD9-81ED-4DB2-BD59-A6C34878D82A}">
                    <a16:rowId xmlns:a16="http://schemas.microsoft.com/office/drawing/2014/main" val="936129573"/>
                  </a:ext>
                </a:extLst>
              </a:tr>
              <a:tr h="3859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Not Eligible T1+T2+T3</a:t>
                      </a:r>
                    </a:p>
                  </a:txBody>
                  <a:tcPr/>
                </a:tc>
                <a:tc>
                  <a:txBody>
                    <a:bodyPr/>
                    <a:lstStyle/>
                    <a:p>
                      <a:r>
                        <a:rPr lang="en-IN" dirty="0"/>
                        <a:t>4D</a:t>
                      </a:r>
                    </a:p>
                  </a:txBody>
                  <a:tcPr/>
                </a:tc>
                <a:extLst>
                  <a:ext uri="{0D108BD9-81ED-4DB2-BD59-A6C34878D82A}">
                    <a16:rowId xmlns:a16="http://schemas.microsoft.com/office/drawing/2014/main" val="2151943050"/>
                  </a:ext>
                </a:extLst>
              </a:tr>
            </a:tbl>
          </a:graphicData>
        </a:graphic>
      </p:graphicFrame>
    </p:spTree>
    <p:extLst>
      <p:ext uri="{BB962C8B-B14F-4D97-AF65-F5344CB8AC3E}">
        <p14:creationId xmlns:p14="http://schemas.microsoft.com/office/powerpoint/2010/main" val="4227568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dgm id="{D3F68BAE-5A7A-4F4F-B0B1-2C47393F695C}"/>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graphicEl>
                                              <a:dgm id="{FA096984-D6BD-4539-83CA-2D6BDBB14F9F}"/>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graphicEl>
                                              <a:dgm id="{37971CF0-F311-4C8B-A1CA-3AE33879F724}"/>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graphicEl>
                                              <a:dgm id="{31174FE8-A083-481E-B007-1B0CFE68D33B}"/>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graphicEl>
                                              <a:dgm id="{A4CC7633-EF1A-4E70-BAB1-A96FC1C78D84}"/>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graphicEl>
                                              <a:dgm id="{3BD53CF2-8843-47FF-8E86-3FC90E23062B}"/>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graphicEl>
                                              <a:dgm id="{C58E8AF4-96FA-4EE6-8262-31003689CD32}"/>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graphicEl>
                                              <a:dgm id="{904DBE08-1538-4C47-B3FA-C7688C5411C3}"/>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graphicEl>
                                              <a:dgm id="{0C40AD1C-0A6B-4A5F-B791-A24FBF9BAD7E}"/>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graphicEl>
                                              <a:dgm id="{660992E1-112D-4BD6-8E05-5240CACB619C}"/>
                                            </p:graphic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graphicEl>
                                              <a:dgm id="{F9CF5FDB-FE5D-491D-B44F-80D3B2D0683A}"/>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graphicEl>
                                              <a:dgm id="{9B5D0CF7-C158-4C30-BCE6-48ED795C0BB0}"/>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
                                            <p:graphicEl>
                                              <a:dgm id="{B95D8B15-1472-4F71-A0ED-C611063AA8BF}"/>
                                            </p:graphic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
                                            <p:graphicEl>
                                              <a:dgm id="{BD399626-2BEC-4479-894D-32FEE9BFBE3F}"/>
                                            </p:graphic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graphicEl>
                                              <a:dgm id="{6E9BF351-106C-4C17-915B-6C8E1B72793F}"/>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
                                            <p:graphicEl>
                                              <a:dgm id="{D48C349D-3A6E-42FB-B9C3-25FA23C3D21B}"/>
                                            </p:graphic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
                                            <p:graphicEl>
                                              <a:dgm id="{ADD67CC9-E7F9-4E1C-933B-0439AE5C1FA8}"/>
                                            </p:graphic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
                                            <p:graphicEl>
                                              <a:dgm id="{8F5818F6-E067-47D7-A8E0-BC70806AE0B2}"/>
                                            </p:graphic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
                                            <p:graphicEl>
                                              <a:dgm id="{C64B0341-D1D4-47BC-B2C4-EBCE40D0B44F}"/>
                                            </p:graphic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
                                            <p:graphicEl>
                                              <a:dgm id="{FC005BF2-7D7B-41D1-868D-B6E94BA0845A}"/>
                                            </p:graphicEl>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
                                            <p:graphicEl>
                                              <a:dgm id="{928567C2-6CA9-45BA-9205-8B1B78F73104}"/>
                                            </p:graphic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
                                            <p:graphicEl>
                                              <a:dgm id="{21B18571-3847-45B5-BE7B-751C675C3385}"/>
                                            </p:graphic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
                                            <p:graphicEl>
                                              <a:dgm id="{94E43B11-1615-4194-8F8E-C60DB34703D9}"/>
                                            </p:graphicEl>
                                          </p:spTgt>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6">
                                            <p:graphicEl>
                                              <a:dgm id="{E64B668C-9CBD-4660-A0FC-988D84319EC9}"/>
                                            </p:graphicEl>
                                          </p:spTgt>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6">
                                            <p:graphicEl>
                                              <a:dgm id="{B34A731B-BBD9-45F1-96F5-B97A3C0407F5}"/>
                                            </p:graphicEl>
                                          </p:spTgt>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6">
                                            <p:graphicEl>
                                              <a:dgm id="{3509095B-854D-4D18-B7EC-EC800D59D825}"/>
                                            </p:graphicEl>
                                          </p:spTgt>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6">
                                            <p:graphicEl>
                                              <a:dgm id="{D135CCCE-ABE7-4775-9648-318D38D75A43}"/>
                                            </p:graphicEl>
                                          </p:spTgt>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
                                            <p:graphicEl>
                                              <a:dgm id="{10EDD0A0-7724-4893-ACB3-E09B2FCCFE85}"/>
                                            </p:graphicEl>
                                          </p:spTgt>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9"/>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6">
                                            <p:graphicEl>
                                              <a:dgm id="{04AA6040-C1AA-48F1-A605-B50842738CAA}"/>
                                            </p:graphicEl>
                                          </p:spTgt>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0"/>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lvlAtOnce"/>
        </p:bldSub>
      </p:bldGraphic>
      <p:bldP spid="2" grpId="0" animBg="1"/>
      <p:bldP spid="4" grpId="0" animBg="1"/>
      <p:bldP spid="5" grpId="0" animBg="1"/>
      <p:bldP spid="9" grpId="0" animBg="1"/>
      <p:bldP spid="10"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a:latin typeface="Calibri" pitchFamily="34" charset="0"/>
                <a:cs typeface="Calibri" pitchFamily="34" charset="0"/>
              </a:rPr>
              <a:t>4(B)(1) : Rule 42  of CGST Act</a:t>
            </a:r>
            <a:r>
              <a:rPr lang="en-US" dirty="0"/>
              <a:t>	</a:t>
            </a:r>
            <a:endParaRPr lang="en-IN" dirty="0"/>
          </a:p>
        </p:txBody>
      </p:sp>
      <p:sp>
        <p:nvSpPr>
          <p:cNvPr id="5" name="Content Placeholder 2"/>
          <p:cNvSpPr>
            <a:spLocks noGrp="1"/>
          </p:cNvSpPr>
          <p:nvPr>
            <p:ph idx="1"/>
          </p:nvPr>
        </p:nvSpPr>
        <p:spPr/>
        <p:txBody>
          <a:bodyPr>
            <a:normAutofit fontScale="70000" lnSpcReduction="20000"/>
          </a:bodyPr>
          <a:lstStyle/>
          <a:p>
            <a:pPr algn="just">
              <a:buNone/>
            </a:pPr>
            <a:r>
              <a:rPr lang="en-US" sz="2300" dirty="0">
                <a:latin typeface="Calibri" pitchFamily="34" charset="0"/>
                <a:cs typeface="Calibri" pitchFamily="34" charset="0"/>
              </a:rPr>
              <a:t>Let Total Input Tax credit on inputs and input services be “T”</a:t>
            </a:r>
          </a:p>
          <a:p>
            <a:pPr algn="just"/>
            <a:r>
              <a:rPr lang="en-US" sz="2300" dirty="0">
                <a:latin typeface="Calibri" pitchFamily="34" charset="0"/>
                <a:cs typeface="Calibri" pitchFamily="34" charset="0"/>
              </a:rPr>
              <a:t>‘’T1” be  inputs and input services intended to be used exclusively for the purposes other than business</a:t>
            </a:r>
          </a:p>
          <a:p>
            <a:pPr algn="just"/>
            <a:r>
              <a:rPr lang="en-US" sz="2300" dirty="0">
                <a:latin typeface="Calibri" pitchFamily="34" charset="0"/>
                <a:cs typeface="Calibri" pitchFamily="34" charset="0"/>
              </a:rPr>
              <a:t>“T2” be  inputs and input services intended to be used exclusively for effecting exempt supplies</a:t>
            </a:r>
          </a:p>
          <a:p>
            <a:pPr algn="just"/>
            <a:r>
              <a:rPr lang="en-US" sz="2300" dirty="0">
                <a:latin typeface="Calibri" pitchFamily="34" charset="0"/>
                <a:cs typeface="Calibri" pitchFamily="34" charset="0"/>
              </a:rPr>
              <a:t>“T3” be inputs and input services on which credit is not available under sub-section (5) of section 17</a:t>
            </a:r>
          </a:p>
          <a:p>
            <a:pPr algn="just"/>
            <a:r>
              <a:rPr lang="en-US" sz="2300" dirty="0">
                <a:latin typeface="Calibri" pitchFamily="34" charset="0"/>
                <a:cs typeface="Calibri" pitchFamily="34" charset="0"/>
              </a:rPr>
              <a:t>Amount of input tax credit credited to the electronic credit ledger of registered person, be denoted as ‘C1’ and calculated as- </a:t>
            </a:r>
            <a:r>
              <a:rPr lang="en-US" sz="2300" b="1" dirty="0">
                <a:latin typeface="Calibri" pitchFamily="34" charset="0"/>
                <a:cs typeface="Calibri" pitchFamily="34" charset="0"/>
              </a:rPr>
              <a:t>C1 = T- (T1+T2+T3)</a:t>
            </a:r>
          </a:p>
          <a:p>
            <a:pPr algn="just"/>
            <a:r>
              <a:rPr lang="en-US" sz="2300" dirty="0">
                <a:latin typeface="Calibri" pitchFamily="34" charset="0"/>
                <a:cs typeface="Calibri" pitchFamily="34" charset="0"/>
              </a:rPr>
              <a:t>“T4”  be input tax credit attributable to inputs and input services intended to be used exclusively for effecting supplies other than exempted but including zero rated supplies</a:t>
            </a:r>
          </a:p>
          <a:p>
            <a:pPr algn="just"/>
            <a:r>
              <a:rPr lang="en-US" sz="2300" dirty="0">
                <a:latin typeface="Calibri" pitchFamily="34" charset="0"/>
                <a:cs typeface="Calibri" pitchFamily="34" charset="0"/>
              </a:rPr>
              <a:t>“</a:t>
            </a:r>
            <a:r>
              <a:rPr lang="en-US" sz="2300" b="1" dirty="0">
                <a:latin typeface="Calibri" pitchFamily="34" charset="0"/>
                <a:cs typeface="Calibri" pitchFamily="34" charset="0"/>
              </a:rPr>
              <a:t>C2 “</a:t>
            </a:r>
            <a:r>
              <a:rPr lang="en-US" sz="2300" dirty="0">
                <a:latin typeface="Calibri" pitchFamily="34" charset="0"/>
                <a:cs typeface="Calibri" pitchFamily="34" charset="0"/>
              </a:rPr>
              <a:t>be common Credit </a:t>
            </a:r>
            <a:r>
              <a:rPr lang="en-US" sz="2300" b="1" dirty="0">
                <a:latin typeface="Calibri" pitchFamily="34" charset="0"/>
                <a:cs typeface="Calibri" pitchFamily="34" charset="0"/>
              </a:rPr>
              <a:t>= C1- T4</a:t>
            </a:r>
          </a:p>
          <a:p>
            <a:pPr algn="just"/>
            <a:r>
              <a:rPr lang="en-US" sz="2300" dirty="0">
                <a:latin typeface="Calibri" pitchFamily="34" charset="0"/>
                <a:cs typeface="Calibri" pitchFamily="34" charset="0"/>
              </a:rPr>
              <a:t>Amount of input tax credit attributable towards exempt supplies, be denoted as </a:t>
            </a:r>
            <a:r>
              <a:rPr lang="en-US" sz="2300" b="1" dirty="0">
                <a:latin typeface="Calibri" pitchFamily="34" charset="0"/>
                <a:cs typeface="Calibri" pitchFamily="34" charset="0"/>
              </a:rPr>
              <a:t>‘D1’=(E÷F) × C2 </a:t>
            </a:r>
          </a:p>
          <a:p>
            <a:pPr marL="0" indent="0" algn="just">
              <a:buNone/>
            </a:pPr>
            <a:r>
              <a:rPr lang="en-US" sz="2300" b="1" dirty="0">
                <a:latin typeface="Calibri" pitchFamily="34" charset="0"/>
                <a:cs typeface="Calibri" pitchFamily="34" charset="0"/>
              </a:rPr>
              <a:t>  	</a:t>
            </a:r>
            <a:r>
              <a:rPr lang="en-US" sz="2300" dirty="0">
                <a:latin typeface="Calibri" pitchFamily="34" charset="0"/>
                <a:cs typeface="Calibri" pitchFamily="34" charset="0"/>
              </a:rPr>
              <a:t>where ‘E’ is the aggregate value of exempt supplies during the tax period</a:t>
            </a:r>
            <a:r>
              <a:rPr lang="en-US" sz="2300" i="1" dirty="0">
                <a:latin typeface="Calibri" pitchFamily="34" charset="0"/>
                <a:cs typeface="Calibri" pitchFamily="34" charset="0"/>
              </a:rPr>
              <a:t>, </a:t>
            </a:r>
            <a:r>
              <a:rPr lang="en-US" sz="2300" dirty="0">
                <a:latin typeface="Calibri" pitchFamily="34" charset="0"/>
                <a:cs typeface="Calibri" pitchFamily="34" charset="0"/>
              </a:rPr>
              <a:t>and</a:t>
            </a:r>
          </a:p>
          <a:p>
            <a:pPr marL="0" indent="0" algn="just">
              <a:buNone/>
            </a:pPr>
            <a:r>
              <a:rPr lang="en-US" sz="2300" dirty="0">
                <a:latin typeface="Calibri" pitchFamily="34" charset="0"/>
                <a:cs typeface="Calibri" pitchFamily="34" charset="0"/>
              </a:rPr>
              <a:t>	‘F’ is the total turnover in the State of the registered person during the tax period</a:t>
            </a:r>
          </a:p>
          <a:p>
            <a:pPr algn="just"/>
            <a:r>
              <a:rPr lang="en-US" sz="2300" dirty="0">
                <a:latin typeface="Calibri" pitchFamily="34" charset="0"/>
                <a:cs typeface="Calibri" pitchFamily="34" charset="0"/>
              </a:rPr>
              <a:t>the amount of credit attributable to non-business purposes if common inputs and input services are used partly for business and partly for non-business purposes, be denoted as </a:t>
            </a:r>
            <a:r>
              <a:rPr lang="en-US" sz="2300" b="1" dirty="0">
                <a:latin typeface="Calibri" pitchFamily="34" charset="0"/>
                <a:cs typeface="Calibri" pitchFamily="34" charset="0"/>
              </a:rPr>
              <a:t>‘D2’=5% of C2</a:t>
            </a:r>
          </a:p>
          <a:p>
            <a:pPr algn="just">
              <a:buNone/>
            </a:pPr>
            <a:endParaRPr lang="en-US" sz="2300" b="1" dirty="0">
              <a:latin typeface="Calibri" pitchFamily="34" charset="0"/>
              <a:cs typeface="Calibri" pitchFamily="34" charset="0"/>
            </a:endParaRPr>
          </a:p>
          <a:p>
            <a:pPr algn="just">
              <a:buNone/>
            </a:pPr>
            <a:r>
              <a:rPr lang="en-US" sz="2300" b="1" dirty="0">
                <a:latin typeface="Calibri" pitchFamily="34" charset="0"/>
                <a:cs typeface="Calibri" pitchFamily="34" charset="0"/>
              </a:rPr>
              <a:t>Thus  amount equal to aggregate of ‘D1’ and ‘D2’ shall be added to the output tax liability of the registered person</a:t>
            </a:r>
          </a:p>
          <a:p>
            <a:pPr marL="0" indent="0">
              <a:buNone/>
            </a:pPr>
            <a:endParaRPr lang="en-IN" dirty="0"/>
          </a:p>
        </p:txBody>
      </p:sp>
    </p:spTree>
    <p:extLst>
      <p:ext uri="{BB962C8B-B14F-4D97-AF65-F5344CB8AC3E}">
        <p14:creationId xmlns:p14="http://schemas.microsoft.com/office/powerpoint/2010/main" val="93238893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12417" y="95250"/>
            <a:ext cx="10874718" cy="1325563"/>
          </a:xfrm>
        </p:spPr>
        <p:txBody>
          <a:bodyPr/>
          <a:lstStyle/>
          <a:p>
            <a:r>
              <a:rPr lang="en-US" dirty="0">
                <a:latin typeface="Calibri" pitchFamily="34" charset="0"/>
                <a:cs typeface="Calibri" pitchFamily="34" charset="0"/>
              </a:rPr>
              <a:t>4(B)(1) : Rule 43 of CGST Rules – Capital Goods</a:t>
            </a:r>
            <a:endParaRPr lang="en-IN" dirty="0">
              <a:latin typeface="Calibri" pitchFamily="34" charset="0"/>
              <a:cs typeface="Calibri" pitchFamily="34" charset="0"/>
            </a:endParaRPr>
          </a:p>
        </p:txBody>
      </p:sp>
      <p:sp>
        <p:nvSpPr>
          <p:cNvPr id="5" name="Content Placeholder 2"/>
          <p:cNvSpPr>
            <a:spLocks noGrp="1"/>
          </p:cNvSpPr>
          <p:nvPr>
            <p:ph idx="1"/>
          </p:nvPr>
        </p:nvSpPr>
        <p:spPr/>
        <p:txBody>
          <a:bodyPr>
            <a:normAutofit fontScale="70000" lnSpcReduction="20000"/>
          </a:bodyPr>
          <a:lstStyle/>
          <a:p>
            <a:pPr>
              <a:lnSpc>
                <a:spcPct val="150000"/>
              </a:lnSpc>
              <a:buNone/>
            </a:pPr>
            <a:r>
              <a:rPr lang="en-US" dirty="0">
                <a:latin typeface="Calibri" pitchFamily="34" charset="0"/>
                <a:cs typeface="Calibri" pitchFamily="34" charset="0"/>
              </a:rPr>
              <a:t>ITC on Capital Goods </a:t>
            </a:r>
          </a:p>
          <a:p>
            <a:pPr lvl="1">
              <a:lnSpc>
                <a:spcPct val="150000"/>
              </a:lnSpc>
            </a:pPr>
            <a:r>
              <a:rPr lang="en-US" dirty="0">
                <a:latin typeface="Calibri" pitchFamily="34" charset="0"/>
                <a:cs typeface="Calibri" pitchFamily="34" charset="0"/>
              </a:rPr>
              <a:t>used for non business and exempt supplies exclusively – In Eligible </a:t>
            </a:r>
            <a:r>
              <a:rPr lang="en-US" sz="2300" i="1" dirty="0">
                <a:latin typeface="Calibri" pitchFamily="34" charset="0"/>
                <a:cs typeface="Calibri" pitchFamily="34" charset="0"/>
              </a:rPr>
              <a:t>(Table 3, Col 12 GSTR 2)</a:t>
            </a:r>
            <a:endParaRPr lang="en-US" i="1" dirty="0">
              <a:latin typeface="Calibri" pitchFamily="34" charset="0"/>
              <a:cs typeface="Calibri" pitchFamily="34" charset="0"/>
            </a:endParaRPr>
          </a:p>
          <a:p>
            <a:pPr lvl="1">
              <a:lnSpc>
                <a:spcPct val="150000"/>
              </a:lnSpc>
            </a:pPr>
            <a:r>
              <a:rPr lang="en-US" dirty="0">
                <a:latin typeface="Calibri" pitchFamily="34" charset="0"/>
                <a:cs typeface="Calibri" pitchFamily="34" charset="0"/>
              </a:rPr>
              <a:t>Exclusively for taxable supplies incl. zero rated – Fully Allowed</a:t>
            </a:r>
          </a:p>
          <a:p>
            <a:pPr lvl="1">
              <a:lnSpc>
                <a:spcPct val="150000"/>
              </a:lnSpc>
            </a:pPr>
            <a:r>
              <a:rPr lang="en-US" dirty="0">
                <a:latin typeface="Calibri" pitchFamily="34" charset="0"/>
                <a:cs typeface="Calibri" pitchFamily="34" charset="0"/>
              </a:rPr>
              <a:t>Common credit (</a:t>
            </a:r>
            <a:r>
              <a:rPr lang="en-US" dirty="0" err="1">
                <a:latin typeface="Calibri" pitchFamily="34" charset="0"/>
                <a:cs typeface="Calibri" pitchFamily="34" charset="0"/>
              </a:rPr>
              <a:t>T</a:t>
            </a:r>
            <a:r>
              <a:rPr lang="en-US" baseline="-25000" dirty="0" err="1">
                <a:latin typeface="Calibri" pitchFamily="34" charset="0"/>
                <a:cs typeface="Calibri" pitchFamily="34" charset="0"/>
              </a:rPr>
              <a:t>c</a:t>
            </a:r>
            <a:r>
              <a:rPr lang="en-US" dirty="0">
                <a:latin typeface="Calibri" pitchFamily="34" charset="0"/>
                <a:cs typeface="Calibri" pitchFamily="34" charset="0"/>
              </a:rPr>
              <a:t>)– treat as follows:</a:t>
            </a:r>
          </a:p>
          <a:p>
            <a:pPr lvl="2">
              <a:lnSpc>
                <a:spcPct val="150000"/>
              </a:lnSpc>
              <a:buFont typeface="Wingdings" pitchFamily="2" charset="2"/>
              <a:buChar char="§"/>
            </a:pPr>
            <a:r>
              <a:rPr lang="en-US" sz="2000" dirty="0">
                <a:latin typeface="Calibri" pitchFamily="34" charset="0"/>
                <a:cs typeface="Calibri" pitchFamily="34" charset="0"/>
              </a:rPr>
              <a:t>Amount attributable to tax period for a particular CG(T</a:t>
            </a:r>
            <a:r>
              <a:rPr lang="en-US" sz="2000" baseline="-25000" dirty="0">
                <a:latin typeface="Calibri" pitchFamily="34" charset="0"/>
                <a:cs typeface="Calibri" pitchFamily="34" charset="0"/>
              </a:rPr>
              <a:t>m </a:t>
            </a:r>
            <a:r>
              <a:rPr lang="en-US" sz="2000" dirty="0">
                <a:latin typeface="Calibri" pitchFamily="34" charset="0"/>
                <a:cs typeface="Calibri" pitchFamily="34" charset="0"/>
              </a:rPr>
              <a:t>) = </a:t>
            </a:r>
            <a:r>
              <a:rPr lang="en-US" sz="2000" b="1" dirty="0">
                <a:latin typeface="Calibri" pitchFamily="34" charset="0"/>
                <a:cs typeface="Calibri" pitchFamily="34" charset="0"/>
              </a:rPr>
              <a:t>Tc÷60</a:t>
            </a:r>
          </a:p>
          <a:p>
            <a:pPr lvl="2">
              <a:lnSpc>
                <a:spcPct val="150000"/>
              </a:lnSpc>
              <a:buFont typeface="Wingdings" pitchFamily="2" charset="2"/>
              <a:buChar char="§"/>
            </a:pPr>
            <a:r>
              <a:rPr lang="en-US" sz="2000" dirty="0">
                <a:latin typeface="Calibri" pitchFamily="34" charset="0"/>
                <a:cs typeface="Calibri" pitchFamily="34" charset="0"/>
              </a:rPr>
              <a:t>Total of all such Tm = </a:t>
            </a:r>
            <a:r>
              <a:rPr lang="en-US" sz="2000" dirty="0" err="1">
                <a:latin typeface="Calibri" pitchFamily="34" charset="0"/>
                <a:cs typeface="Calibri" pitchFamily="34" charset="0"/>
              </a:rPr>
              <a:t>Tr</a:t>
            </a:r>
            <a:endParaRPr lang="en-US" sz="2000" dirty="0">
              <a:latin typeface="Calibri" pitchFamily="34" charset="0"/>
              <a:cs typeface="Calibri" pitchFamily="34" charset="0"/>
            </a:endParaRPr>
          </a:p>
          <a:p>
            <a:pPr lvl="2">
              <a:lnSpc>
                <a:spcPct val="150000"/>
              </a:lnSpc>
              <a:buFont typeface="Wingdings" pitchFamily="2" charset="2"/>
              <a:buChar char="§"/>
            </a:pPr>
            <a:r>
              <a:rPr lang="en-US" sz="2000" dirty="0">
                <a:latin typeface="Calibri" pitchFamily="34" charset="0"/>
                <a:cs typeface="Calibri" pitchFamily="34" charset="0"/>
              </a:rPr>
              <a:t>Amount of credit attributable to exempt supplies = Te= (E÷ F) x </a:t>
            </a:r>
            <a:r>
              <a:rPr lang="en-US" sz="2000" dirty="0" err="1">
                <a:latin typeface="Calibri" pitchFamily="34" charset="0"/>
                <a:cs typeface="Calibri" pitchFamily="34" charset="0"/>
              </a:rPr>
              <a:t>Tr</a:t>
            </a:r>
            <a:endParaRPr lang="en-US" sz="2000" dirty="0">
              <a:latin typeface="Calibri" pitchFamily="34" charset="0"/>
              <a:cs typeface="Calibri" pitchFamily="34" charset="0"/>
            </a:endParaRPr>
          </a:p>
          <a:p>
            <a:pPr marL="857250" lvl="2" indent="0">
              <a:lnSpc>
                <a:spcPct val="150000"/>
              </a:lnSpc>
              <a:buNone/>
            </a:pPr>
            <a:r>
              <a:rPr lang="en-US" sz="2000" dirty="0">
                <a:latin typeface="Calibri" pitchFamily="34" charset="0"/>
                <a:cs typeface="Calibri" pitchFamily="34" charset="0"/>
              </a:rPr>
              <a:t> (E – exempt supplies and F – Total turnover for tax period)</a:t>
            </a:r>
          </a:p>
          <a:p>
            <a:pPr lvl="2">
              <a:lnSpc>
                <a:spcPct val="150000"/>
              </a:lnSpc>
              <a:buFont typeface="Wingdings" pitchFamily="2" charset="2"/>
              <a:buChar char="§"/>
            </a:pPr>
            <a:r>
              <a:rPr lang="en-US" sz="2000" dirty="0">
                <a:latin typeface="Calibri" pitchFamily="34" charset="0"/>
                <a:cs typeface="Calibri" pitchFamily="34" charset="0"/>
              </a:rPr>
              <a:t>Such Te along with interest is to be added to output tax liability </a:t>
            </a:r>
            <a:r>
              <a:rPr lang="en-US" sz="1800" dirty="0">
                <a:latin typeface="Calibri" pitchFamily="34" charset="0"/>
                <a:cs typeface="Calibri" pitchFamily="34" charset="0"/>
              </a:rPr>
              <a:t> </a:t>
            </a:r>
            <a:r>
              <a:rPr lang="en-US" sz="2000" i="1" dirty="0">
                <a:latin typeface="Calibri" pitchFamily="34" charset="0"/>
                <a:cs typeface="Calibri" pitchFamily="34" charset="0"/>
              </a:rPr>
              <a:t>(Table 11 A d GSTR 2)</a:t>
            </a:r>
          </a:p>
          <a:p>
            <a:pPr lvl="1">
              <a:lnSpc>
                <a:spcPct val="150000"/>
              </a:lnSpc>
            </a:pPr>
            <a:r>
              <a:rPr lang="en-US" dirty="0">
                <a:latin typeface="Calibri" pitchFamily="34" charset="0"/>
                <a:cs typeface="Calibri" pitchFamily="34" charset="0"/>
              </a:rPr>
              <a:t>Earlier Used for Taxable Supply , now partly used for Exempt Supply</a:t>
            </a:r>
          </a:p>
          <a:p>
            <a:pPr lvl="2">
              <a:lnSpc>
                <a:spcPct val="150000"/>
              </a:lnSpc>
              <a:buFont typeface="Wingdings" pitchFamily="2" charset="2"/>
              <a:buChar char="§"/>
            </a:pPr>
            <a:r>
              <a:rPr lang="en-US" sz="2000" dirty="0">
                <a:latin typeface="Calibri" pitchFamily="34" charset="0"/>
                <a:cs typeface="Calibri" pitchFamily="34" charset="0"/>
              </a:rPr>
              <a:t>Computation as mentioned above CG(T</a:t>
            </a:r>
            <a:r>
              <a:rPr lang="en-US" sz="2000" baseline="-25000" dirty="0">
                <a:latin typeface="Calibri" pitchFamily="34" charset="0"/>
                <a:cs typeface="Calibri" pitchFamily="34" charset="0"/>
              </a:rPr>
              <a:t>m </a:t>
            </a:r>
            <a:r>
              <a:rPr lang="en-US" sz="2000" dirty="0">
                <a:latin typeface="Calibri" pitchFamily="34" charset="0"/>
                <a:cs typeface="Calibri" pitchFamily="34" charset="0"/>
              </a:rPr>
              <a:t>) = </a:t>
            </a:r>
            <a:r>
              <a:rPr lang="en-US" sz="2000" b="1" dirty="0">
                <a:latin typeface="Calibri" pitchFamily="34" charset="0"/>
                <a:cs typeface="Calibri" pitchFamily="34" charset="0"/>
              </a:rPr>
              <a:t>Tc÷60</a:t>
            </a:r>
          </a:p>
          <a:p>
            <a:pPr lvl="2">
              <a:lnSpc>
                <a:spcPct val="150000"/>
              </a:lnSpc>
              <a:buFont typeface="Wingdings" pitchFamily="2" charset="2"/>
              <a:buChar char="§"/>
            </a:pPr>
            <a:r>
              <a:rPr lang="en-US" dirty="0">
                <a:latin typeface="Calibri" pitchFamily="34" charset="0"/>
                <a:cs typeface="Calibri" pitchFamily="34" charset="0"/>
              </a:rPr>
              <a:t>Such Te along with interest is to be added to output tax liability </a:t>
            </a:r>
            <a:r>
              <a:rPr lang="en-US" sz="2000" dirty="0">
                <a:latin typeface="Calibri" pitchFamily="34" charset="0"/>
                <a:cs typeface="Calibri" pitchFamily="34" charset="0"/>
              </a:rPr>
              <a:t> </a:t>
            </a:r>
            <a:r>
              <a:rPr lang="en-US" i="1" dirty="0">
                <a:latin typeface="Calibri" pitchFamily="34" charset="0"/>
                <a:cs typeface="Calibri" pitchFamily="34" charset="0"/>
              </a:rPr>
              <a:t>(Table 11 A d GSTR 2)</a:t>
            </a:r>
            <a:endParaRPr lang="en-US" dirty="0">
              <a:latin typeface="Calibri" pitchFamily="34" charset="0"/>
              <a:cs typeface="Calibri" pitchFamily="34" charset="0"/>
            </a:endParaRPr>
          </a:p>
          <a:p>
            <a:endParaRPr lang="en-IN" dirty="0"/>
          </a:p>
        </p:txBody>
      </p:sp>
    </p:spTree>
    <p:extLst>
      <p:ext uri="{BB962C8B-B14F-4D97-AF65-F5344CB8AC3E}">
        <p14:creationId xmlns:p14="http://schemas.microsoft.com/office/powerpoint/2010/main" val="1905721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42 (2) : D1 / D2 Re-Adjustments Annually</a:t>
            </a:r>
          </a:p>
        </p:txBody>
      </p:sp>
      <p:sp>
        <p:nvSpPr>
          <p:cNvPr id="3" name="Content Placeholder 2"/>
          <p:cNvSpPr>
            <a:spLocks noGrp="1"/>
          </p:cNvSpPr>
          <p:nvPr>
            <p:ph idx="1"/>
          </p:nvPr>
        </p:nvSpPr>
        <p:spPr/>
        <p:txBody>
          <a:bodyPr>
            <a:noAutofit/>
          </a:bodyPr>
          <a:lstStyle/>
          <a:p>
            <a:pPr marL="514350" indent="-514350" algn="just">
              <a:lnSpc>
                <a:spcPct val="120000"/>
              </a:lnSpc>
              <a:buAutoNum type="alphaLcParenBoth"/>
            </a:pPr>
            <a:r>
              <a:rPr lang="en-IN" sz="2000" dirty="0">
                <a:latin typeface="+mj-lt"/>
              </a:rPr>
              <a:t>where the aggregate of the amounts </a:t>
            </a:r>
            <a:r>
              <a:rPr lang="en-IN" sz="2000" b="1" dirty="0">
                <a:latin typeface="+mj-lt"/>
              </a:rPr>
              <a:t>calculated finally </a:t>
            </a:r>
            <a:r>
              <a:rPr lang="en-IN" sz="2000" dirty="0">
                <a:latin typeface="+mj-lt"/>
              </a:rPr>
              <a:t>in respect of ‘D1’ and ‘D2’ </a:t>
            </a:r>
            <a:r>
              <a:rPr lang="en-IN" sz="2000" b="1" dirty="0">
                <a:latin typeface="+mj-lt"/>
              </a:rPr>
              <a:t>exceeds </a:t>
            </a:r>
            <a:r>
              <a:rPr lang="en-IN" sz="2000" dirty="0">
                <a:latin typeface="+mj-lt"/>
              </a:rPr>
              <a:t>the aggregate of the amounts determined under sub-rule (1) in respect of ‘D1’ and ‘D2’, such excess </a:t>
            </a:r>
            <a:r>
              <a:rPr lang="en-IN" sz="2000" b="1" dirty="0">
                <a:latin typeface="+mj-lt"/>
              </a:rPr>
              <a:t>shall be added </a:t>
            </a:r>
            <a:r>
              <a:rPr lang="en-IN" sz="2000" dirty="0">
                <a:latin typeface="+mj-lt"/>
              </a:rPr>
              <a:t>to the output tax liability of the registered person in the month not later than the month of September following the end of the financial year to which such credit relates and the said person shall be </a:t>
            </a:r>
            <a:r>
              <a:rPr lang="en-IN" sz="2000" b="1" dirty="0">
                <a:latin typeface="+mj-lt"/>
              </a:rPr>
              <a:t>liable to pay interest </a:t>
            </a:r>
            <a:r>
              <a:rPr lang="en-IN" sz="2000" dirty="0">
                <a:latin typeface="+mj-lt"/>
              </a:rPr>
              <a:t>on the said excess amount at the rate specified in sub-section (1) of section 50 for the period starting from the first day of April of the succeeding financial year till the date of payment; or</a:t>
            </a:r>
          </a:p>
          <a:p>
            <a:pPr marL="0" indent="0" algn="just">
              <a:lnSpc>
                <a:spcPct val="120000"/>
              </a:lnSpc>
              <a:buNone/>
            </a:pPr>
            <a:endParaRPr lang="en-IN" sz="2000" dirty="0">
              <a:latin typeface="+mj-lt"/>
            </a:endParaRPr>
          </a:p>
          <a:p>
            <a:pPr marL="514350" indent="-514350" algn="just">
              <a:lnSpc>
                <a:spcPct val="120000"/>
              </a:lnSpc>
              <a:buAutoNum type="alphaLcParenBoth"/>
            </a:pPr>
            <a:r>
              <a:rPr lang="en-IN" sz="2000" dirty="0">
                <a:latin typeface="+mj-lt"/>
              </a:rPr>
              <a:t>where the aggregate of the amounts determined under sub-rule (1) in respect of ‘D1’ and ‘D2’ exceeds the aggregate of the amounts calculated finally in respect of ‘D1’ and ‘D2’, such excess amount shall be </a:t>
            </a:r>
            <a:r>
              <a:rPr lang="en-IN" sz="2000" b="1" dirty="0">
                <a:latin typeface="+mj-lt"/>
              </a:rPr>
              <a:t>claimed as credit </a:t>
            </a:r>
            <a:r>
              <a:rPr lang="en-IN" sz="2000" dirty="0">
                <a:latin typeface="+mj-lt"/>
              </a:rPr>
              <a:t>by the registered person in his return for a month not later than the month of September following the end of the financial year to which such credit relates.</a:t>
            </a:r>
            <a:endParaRPr lang="en-IN" sz="2000" dirty="0">
              <a:latin typeface="+mj-lt"/>
            </a:endParaRPr>
          </a:p>
        </p:txBody>
      </p:sp>
    </p:spTree>
    <p:extLst>
      <p:ext uri="{BB962C8B-B14F-4D97-AF65-F5344CB8AC3E}">
        <p14:creationId xmlns:p14="http://schemas.microsoft.com/office/powerpoint/2010/main" val="134502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Reconciliation of GSTR 3B with GSTR 1, 2 &amp; 3</a:t>
            </a:r>
          </a:p>
        </p:txBody>
      </p:sp>
      <p:sp>
        <p:nvSpPr>
          <p:cNvPr id="3" name="Slide Number Placeholder 2"/>
          <p:cNvSpPr>
            <a:spLocks noGrp="1"/>
          </p:cNvSpPr>
          <p:nvPr>
            <p:ph type="sldNum" sz="quarter" idx="12"/>
          </p:nvPr>
        </p:nvSpPr>
        <p:spPr/>
        <p:txBody>
          <a:bodyPr/>
          <a:lstStyle/>
          <a:p>
            <a:fld id="{93EB058D-52C6-4F08-9ECF-FFBBF442012D}" type="slidenum">
              <a:rPr lang="en-IN" smtClean="0"/>
              <a:pPr/>
              <a:t>9</a:t>
            </a:fld>
            <a:endParaRPr lang="en-IN"/>
          </a:p>
        </p:txBody>
      </p:sp>
      <p:sp>
        <p:nvSpPr>
          <p:cNvPr id="2" name="Footer Placeholder 1">
            <a:extLst>
              <a:ext uri="{FF2B5EF4-FFF2-40B4-BE49-F238E27FC236}">
                <a16:creationId xmlns:a16="http://schemas.microsoft.com/office/drawing/2014/main" id="{77830106-22C1-4093-B38F-2F6CDED16243}"/>
              </a:ext>
            </a:extLst>
          </p:cNvPr>
          <p:cNvSpPr>
            <a:spLocks noGrp="1"/>
          </p:cNvSpPr>
          <p:nvPr>
            <p:ph type="ftr" sz="quarter" idx="4294967295"/>
          </p:nvPr>
        </p:nvSpPr>
        <p:spPr>
          <a:xfrm>
            <a:off x="0" y="6356350"/>
            <a:ext cx="4114800" cy="365125"/>
          </a:xfrm>
        </p:spPr>
        <p:txBody>
          <a:bodyPr/>
          <a:lstStyle/>
          <a:p>
            <a:r>
              <a:rPr lang="en-IN" dirty="0"/>
              <a:t> </a:t>
            </a:r>
          </a:p>
        </p:txBody>
      </p:sp>
      <p:graphicFrame>
        <p:nvGraphicFramePr>
          <p:cNvPr id="7" name="Diagram 6">
            <a:extLst>
              <a:ext uri="{FF2B5EF4-FFF2-40B4-BE49-F238E27FC236}">
                <a16:creationId xmlns:a16="http://schemas.microsoft.com/office/drawing/2014/main" id="{C5F10157-C895-491D-AFF9-1426F5517422}"/>
              </a:ext>
            </a:extLst>
          </p:cNvPr>
          <p:cNvGraphicFramePr/>
          <p:nvPr>
            <p:extLst>
              <p:ext uri="{D42A27DB-BD31-4B8C-83A1-F6EECF244321}">
                <p14:modId xmlns:p14="http://schemas.microsoft.com/office/powerpoint/2010/main" val="630126925"/>
              </p:ext>
            </p:extLst>
          </p:nvPr>
        </p:nvGraphicFramePr>
        <p:xfrm>
          <a:off x="277091" y="927821"/>
          <a:ext cx="11693236" cy="56110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9950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graphicEl>
                                              <a:dgm id="{5B4D9993-7EFC-4002-97C1-21D25A7F52CB}"/>
                                            </p:graphicEl>
                                          </p:spTgt>
                                        </p:tgtEl>
                                        <p:attrNameLst>
                                          <p:attrName>style.visibility</p:attrName>
                                        </p:attrNameLst>
                                      </p:cBhvr>
                                      <p:to>
                                        <p:strVal val="visible"/>
                                      </p:to>
                                    </p:set>
                                    <p:animEffect transition="in" filter="fade">
                                      <p:cBhvr>
                                        <p:cTn id="12" dur="500"/>
                                        <p:tgtEl>
                                          <p:spTgt spid="7">
                                            <p:graphicEl>
                                              <a:dgm id="{5B4D9993-7EFC-4002-97C1-21D25A7F52C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graphicEl>
                                              <a:dgm id="{E59634A1-5722-4597-8CFF-BB24C567D8F4}"/>
                                            </p:graphicEl>
                                          </p:spTgt>
                                        </p:tgtEl>
                                        <p:attrNameLst>
                                          <p:attrName>style.visibility</p:attrName>
                                        </p:attrNameLst>
                                      </p:cBhvr>
                                      <p:to>
                                        <p:strVal val="visible"/>
                                      </p:to>
                                    </p:set>
                                    <p:animEffect transition="in" filter="fade">
                                      <p:cBhvr>
                                        <p:cTn id="17" dur="500"/>
                                        <p:tgtEl>
                                          <p:spTgt spid="7">
                                            <p:graphicEl>
                                              <a:dgm id="{E59634A1-5722-4597-8CFF-BB24C567D8F4}"/>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graphicEl>
                                              <a:dgm id="{873DE350-0433-4DB2-9A1F-3464898755B2}"/>
                                            </p:graphicEl>
                                          </p:spTgt>
                                        </p:tgtEl>
                                        <p:attrNameLst>
                                          <p:attrName>style.visibility</p:attrName>
                                        </p:attrNameLst>
                                      </p:cBhvr>
                                      <p:to>
                                        <p:strVal val="visible"/>
                                      </p:to>
                                    </p:set>
                                    <p:animEffect transition="in" filter="fade">
                                      <p:cBhvr>
                                        <p:cTn id="22" dur="500"/>
                                        <p:tgtEl>
                                          <p:spTgt spid="7">
                                            <p:graphicEl>
                                              <a:dgm id="{873DE350-0433-4DB2-9A1F-3464898755B2}"/>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graphicEl>
                                              <a:dgm id="{A51967BA-4719-4F1D-BCC2-D62D83AEBCD9}"/>
                                            </p:graphicEl>
                                          </p:spTgt>
                                        </p:tgtEl>
                                        <p:attrNameLst>
                                          <p:attrName>style.visibility</p:attrName>
                                        </p:attrNameLst>
                                      </p:cBhvr>
                                      <p:to>
                                        <p:strVal val="visible"/>
                                      </p:to>
                                    </p:set>
                                    <p:animEffect transition="in" filter="fade">
                                      <p:cBhvr>
                                        <p:cTn id="27" dur="500"/>
                                        <p:tgtEl>
                                          <p:spTgt spid="7">
                                            <p:graphicEl>
                                              <a:dgm id="{A51967BA-4719-4F1D-BCC2-D62D83AEBCD9}"/>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graphicEl>
                                              <a:dgm id="{83763F5B-FBC6-4029-BEC8-EF7F65574029}"/>
                                            </p:graphicEl>
                                          </p:spTgt>
                                        </p:tgtEl>
                                        <p:attrNameLst>
                                          <p:attrName>style.visibility</p:attrName>
                                        </p:attrNameLst>
                                      </p:cBhvr>
                                      <p:to>
                                        <p:strVal val="visible"/>
                                      </p:to>
                                    </p:set>
                                    <p:animEffect transition="in" filter="fade">
                                      <p:cBhvr>
                                        <p:cTn id="32" dur="500"/>
                                        <p:tgtEl>
                                          <p:spTgt spid="7">
                                            <p:graphicEl>
                                              <a:dgm id="{83763F5B-FBC6-4029-BEC8-EF7F6557402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graphicEl>
                                              <a:dgm id="{30C0435B-D6E1-46E7-96BD-2F45C935439E}"/>
                                            </p:graphicEl>
                                          </p:spTgt>
                                        </p:tgtEl>
                                        <p:attrNameLst>
                                          <p:attrName>style.visibility</p:attrName>
                                        </p:attrNameLst>
                                      </p:cBhvr>
                                      <p:to>
                                        <p:strVal val="visible"/>
                                      </p:to>
                                    </p:set>
                                    <p:animEffect transition="in" filter="fade">
                                      <p:cBhvr>
                                        <p:cTn id="37" dur="500"/>
                                        <p:tgtEl>
                                          <p:spTgt spid="7">
                                            <p:graphicEl>
                                              <a:dgm id="{30C0435B-D6E1-46E7-96BD-2F45C935439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7" grpId="0">
        <p:bldSub>
          <a:bldDgm bld="one"/>
        </p:bldSub>
      </p:bldGraphic>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dirty="0">
                <a:latin typeface="Calibri" pitchFamily="34" charset="0"/>
                <a:cs typeface="Calibri" pitchFamily="34" charset="0"/>
              </a:rPr>
              <a:t>4B Others : Rule 37 and 39 of CGST Act</a:t>
            </a:r>
          </a:p>
        </p:txBody>
      </p:sp>
      <p:sp>
        <p:nvSpPr>
          <p:cNvPr id="5" name="Content Placeholder 2"/>
          <p:cNvSpPr>
            <a:spLocks noGrp="1"/>
          </p:cNvSpPr>
          <p:nvPr>
            <p:ph idx="1"/>
          </p:nvPr>
        </p:nvSpPr>
        <p:spPr/>
        <p:txBody>
          <a:bodyPr>
            <a:normAutofit/>
          </a:bodyPr>
          <a:lstStyle/>
          <a:p>
            <a:r>
              <a:rPr lang="en-US" dirty="0">
                <a:latin typeface="Calibri" pitchFamily="34" charset="0"/>
                <a:cs typeface="Calibri" pitchFamily="34" charset="0"/>
              </a:rPr>
              <a:t>Rule 37: Reverse ITC availed in case of non payment to vendor within 180 days</a:t>
            </a:r>
          </a:p>
          <a:p>
            <a:endParaRPr lang="en-US" dirty="0">
              <a:latin typeface="Calibri" pitchFamily="34" charset="0"/>
              <a:cs typeface="Calibri" pitchFamily="34" charset="0"/>
            </a:endParaRPr>
          </a:p>
          <a:p>
            <a:r>
              <a:rPr lang="en-US" dirty="0">
                <a:latin typeface="Calibri" pitchFamily="34" charset="0"/>
                <a:cs typeface="Calibri" pitchFamily="34" charset="0"/>
              </a:rPr>
              <a:t>Rule 39: In case of receipt of credit note by ISD, the ISD shall </a:t>
            </a:r>
          </a:p>
          <a:p>
            <a:pPr lvl="1">
              <a:buFont typeface="Wingdings" pitchFamily="2" charset="2"/>
              <a:buChar char="§"/>
            </a:pPr>
            <a:r>
              <a:rPr lang="en-US" sz="2400" dirty="0">
                <a:latin typeface="Calibri" pitchFamily="34" charset="0"/>
                <a:cs typeface="Calibri" pitchFamily="34" charset="0"/>
              </a:rPr>
              <a:t>Reduce such amount in same ratio as that of original apportionment, in the credit to be distributed.</a:t>
            </a:r>
          </a:p>
          <a:p>
            <a:pPr lvl="1">
              <a:buFont typeface="Wingdings" pitchFamily="2" charset="2"/>
              <a:buChar char="§"/>
            </a:pPr>
            <a:r>
              <a:rPr lang="en-US" sz="2400" dirty="0">
                <a:latin typeface="Calibri" pitchFamily="34" charset="0"/>
                <a:cs typeface="Calibri" pitchFamily="34" charset="0"/>
              </a:rPr>
              <a:t>After such reduction, if the credit to be distributed for the month is negative, same shall be added to the output liability of the recipient. </a:t>
            </a:r>
          </a:p>
        </p:txBody>
      </p:sp>
    </p:spTree>
    <p:extLst>
      <p:ext uri="{BB962C8B-B14F-4D97-AF65-F5344CB8AC3E}">
        <p14:creationId xmlns:p14="http://schemas.microsoft.com/office/powerpoint/2010/main" val="307301172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2 – Table 1 &amp; 2 – Auto Populated</a:t>
            </a:r>
          </a:p>
        </p:txBody>
      </p:sp>
      <p:sp>
        <p:nvSpPr>
          <p:cNvPr id="3" name="Slide Number Placeholder 2"/>
          <p:cNvSpPr>
            <a:spLocks noGrp="1"/>
          </p:cNvSpPr>
          <p:nvPr>
            <p:ph type="sldNum" sz="quarter" idx="12"/>
          </p:nvPr>
        </p:nvSpPr>
        <p:spPr/>
        <p:txBody>
          <a:bodyPr/>
          <a:lstStyle/>
          <a:p>
            <a:fld id="{93EB058D-52C6-4F08-9ECF-FFBBF442012D}" type="slidenum">
              <a:rPr lang="en-IN" smtClean="0"/>
              <a:pPr/>
              <a:t>91</a:t>
            </a:fld>
            <a:endParaRPr lang="en-IN"/>
          </a:p>
        </p:txBody>
      </p:sp>
      <p:sp>
        <p:nvSpPr>
          <p:cNvPr id="4" name="Footer Placeholder 3">
            <a:extLst>
              <a:ext uri="{FF2B5EF4-FFF2-40B4-BE49-F238E27FC236}">
                <a16:creationId xmlns:a16="http://schemas.microsoft.com/office/drawing/2014/main" id="{1B47A3EC-EC90-4793-92CA-E279B00E5868}"/>
              </a:ext>
            </a:extLst>
          </p:cNvPr>
          <p:cNvSpPr>
            <a:spLocks noGrp="1"/>
          </p:cNvSpPr>
          <p:nvPr>
            <p:ph type="ftr" sz="quarter" idx="4294967295"/>
          </p:nvPr>
        </p:nvSpPr>
        <p:spPr>
          <a:xfrm>
            <a:off x="0" y="6356350"/>
            <a:ext cx="4114800" cy="365125"/>
          </a:xfrm>
        </p:spPr>
        <p:txBody>
          <a:bodyPr/>
          <a:lstStyle/>
          <a:p>
            <a:r>
              <a:rPr lang="en-IN" dirty="0"/>
              <a:t> </a:t>
            </a:r>
          </a:p>
        </p:txBody>
      </p:sp>
      <p:pic>
        <p:nvPicPr>
          <p:cNvPr id="2" name="Picture 1">
            <a:extLst>
              <a:ext uri="{FF2B5EF4-FFF2-40B4-BE49-F238E27FC236}">
                <a16:creationId xmlns:a16="http://schemas.microsoft.com/office/drawing/2014/main" id="{3DBA2C0E-43D9-4CA2-BC6A-53E50C712289}"/>
              </a:ext>
            </a:extLst>
          </p:cNvPr>
          <p:cNvPicPr>
            <a:picLocks noChangeAspect="1"/>
          </p:cNvPicPr>
          <p:nvPr/>
        </p:nvPicPr>
        <p:blipFill>
          <a:blip r:embed="rId2"/>
          <a:stretch>
            <a:fillRect/>
          </a:stretch>
        </p:blipFill>
        <p:spPr>
          <a:xfrm>
            <a:off x="332509" y="1345342"/>
            <a:ext cx="10889673" cy="3877822"/>
          </a:xfrm>
          <a:prstGeom prst="rect">
            <a:avLst/>
          </a:prstGeom>
        </p:spPr>
      </p:pic>
    </p:spTree>
    <p:extLst>
      <p:ext uri="{BB962C8B-B14F-4D97-AF65-F5344CB8AC3E}">
        <p14:creationId xmlns:p14="http://schemas.microsoft.com/office/powerpoint/2010/main" val="17605809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lstStyle/>
          <a:p>
            <a:endParaRPr lang="en-IN"/>
          </a:p>
        </p:txBody>
      </p:sp>
      <p:pic>
        <p:nvPicPr>
          <p:cNvPr id="4" name="Picture 3"/>
          <p:cNvPicPr>
            <a:picLocks noChangeAspect="1"/>
          </p:cNvPicPr>
          <p:nvPr/>
        </p:nvPicPr>
        <p:blipFill>
          <a:blip r:embed="rId2"/>
          <a:stretch>
            <a:fillRect/>
          </a:stretch>
        </p:blipFill>
        <p:spPr>
          <a:xfrm>
            <a:off x="0" y="646733"/>
            <a:ext cx="11758612" cy="5564534"/>
          </a:xfrm>
          <a:prstGeom prst="rect">
            <a:avLst/>
          </a:prstGeom>
        </p:spPr>
      </p:pic>
      <p:sp>
        <p:nvSpPr>
          <p:cNvPr id="5" name="Rectangle: Rounded Corners 4"/>
          <p:cNvSpPr/>
          <p:nvPr/>
        </p:nvSpPr>
        <p:spPr>
          <a:xfrm>
            <a:off x="6899564" y="646733"/>
            <a:ext cx="4738254" cy="311676"/>
          </a:xfrm>
          <a:prstGeom prst="round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IN"/>
          </a:p>
        </p:txBody>
      </p:sp>
    </p:spTree>
    <p:extLst>
      <p:ext uri="{BB962C8B-B14F-4D97-AF65-F5344CB8AC3E}">
        <p14:creationId xmlns:p14="http://schemas.microsoft.com/office/powerpoint/2010/main" val="324112949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INFORMATION</a:t>
            </a:r>
          </a:p>
        </p:txBody>
      </p:sp>
      <p:sp>
        <p:nvSpPr>
          <p:cNvPr id="3" name="Content Placeholder 2"/>
          <p:cNvSpPr>
            <a:spLocks noGrp="1"/>
          </p:cNvSpPr>
          <p:nvPr>
            <p:ph idx="1"/>
          </p:nvPr>
        </p:nvSpPr>
        <p:spPr/>
        <p:txBody>
          <a:bodyPr/>
          <a:lstStyle/>
          <a:p>
            <a:pPr algn="just"/>
            <a:r>
              <a:rPr lang="en-IN" dirty="0"/>
              <a:t>The number of Invoices/Records that can be </a:t>
            </a:r>
            <a:r>
              <a:rPr lang="en-IN" b="1" dirty="0"/>
              <a:t>viewed </a:t>
            </a:r>
            <a:r>
              <a:rPr lang="en-IN" dirty="0"/>
              <a:t>and </a:t>
            </a:r>
            <a:r>
              <a:rPr lang="en-IN" b="1" dirty="0"/>
              <a:t>entered online </a:t>
            </a:r>
            <a:r>
              <a:rPr lang="en-IN" dirty="0"/>
              <a:t>for a </a:t>
            </a:r>
            <a:r>
              <a:rPr lang="en-IN" b="1" dirty="0"/>
              <a:t>table /section </a:t>
            </a:r>
            <a:r>
              <a:rPr lang="en-IN" dirty="0"/>
              <a:t>in Form GSTR-2 e.g. B2B, CDN etc. is restricted to </a:t>
            </a:r>
            <a:r>
              <a:rPr lang="en-IN" b="1" dirty="0"/>
              <a:t>500 invoice/record </a:t>
            </a:r>
            <a:r>
              <a:rPr lang="en-IN" dirty="0"/>
              <a:t>items only which can be comfortably browsed online. </a:t>
            </a:r>
          </a:p>
          <a:p>
            <a:pPr algn="just"/>
            <a:r>
              <a:rPr lang="en-IN" dirty="0"/>
              <a:t>Taxpayer having invoices/records more than the said limit, may please use the ”Offline Utility tool” available on the portal for viewing/modifying invoice data. Please download the data ( Prepare Offline &gt; Download Tab &gt; Generate File) and view it in the Offline Tool. </a:t>
            </a:r>
          </a:p>
          <a:p>
            <a:pPr algn="just"/>
            <a:r>
              <a:rPr lang="en-IN" b="1" dirty="0"/>
              <a:t>This download feature will be made available shortly</a:t>
            </a:r>
            <a:r>
              <a:rPr lang="en-IN" dirty="0"/>
              <a:t>. To check further details on modifying the invoice using Offline Tool, please click on OK to learn more</a:t>
            </a:r>
            <a:endParaRPr lang="en-IN" dirty="0"/>
          </a:p>
        </p:txBody>
      </p:sp>
    </p:spTree>
    <p:extLst>
      <p:ext uri="{BB962C8B-B14F-4D97-AF65-F5344CB8AC3E}">
        <p14:creationId xmlns:p14="http://schemas.microsoft.com/office/powerpoint/2010/main" val="16900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GSTR-2 - Other Details</a:t>
            </a:r>
            <a:endParaRPr lang="en-IN" dirty="0"/>
          </a:p>
        </p:txBody>
      </p:sp>
      <p:pic>
        <p:nvPicPr>
          <p:cNvPr id="4" name="Content Placeholder 3"/>
          <p:cNvPicPr>
            <a:picLocks noGrp="1" noChangeAspect="1"/>
          </p:cNvPicPr>
          <p:nvPr>
            <p:ph idx="1"/>
          </p:nvPr>
        </p:nvPicPr>
        <p:blipFill>
          <a:blip r:embed="rId2"/>
          <a:stretch>
            <a:fillRect/>
          </a:stretch>
        </p:blipFill>
        <p:spPr>
          <a:xfrm>
            <a:off x="16426" y="1185504"/>
            <a:ext cx="11742187" cy="4835937"/>
          </a:xfrm>
          <a:prstGeom prst="rect">
            <a:avLst/>
          </a:prstGeom>
        </p:spPr>
      </p:pic>
    </p:spTree>
    <p:extLst>
      <p:ext uri="{BB962C8B-B14F-4D97-AF65-F5344CB8AC3E}">
        <p14:creationId xmlns:p14="http://schemas.microsoft.com/office/powerpoint/2010/main" val="10677717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Understanding GSTR 2</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55524858"/>
              </p:ext>
            </p:extLst>
          </p:nvPr>
        </p:nvGraphicFramePr>
        <p:xfrm>
          <a:off x="355489" y="1253383"/>
          <a:ext cx="9243416" cy="4818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3133220689"/>
              </p:ext>
            </p:extLst>
          </p:nvPr>
        </p:nvGraphicFramePr>
        <p:xfrm>
          <a:off x="8269562" y="825351"/>
          <a:ext cx="3982822"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30593311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Other ITC / Cash Credits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48546611"/>
              </p:ext>
            </p:extLst>
          </p:nvPr>
        </p:nvGraphicFramePr>
        <p:xfrm>
          <a:off x="838200" y="1363663"/>
          <a:ext cx="10920413" cy="4818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313882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263713" y="317351"/>
            <a:ext cx="4710777" cy="6167942"/>
          </a:xfrm>
          <a:prstGeom prst="rect">
            <a:avLst/>
          </a:prstGeom>
        </p:spPr>
      </p:pic>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3"/>
          <a:stretch>
            <a:fillRect/>
          </a:stretch>
        </p:blipFill>
        <p:spPr>
          <a:xfrm>
            <a:off x="381896" y="441063"/>
            <a:ext cx="5125202" cy="5637007"/>
          </a:xfrm>
          <a:prstGeom prst="rect">
            <a:avLst/>
          </a:prstGeom>
        </p:spPr>
      </p:pic>
      <p:sp>
        <p:nvSpPr>
          <p:cNvPr id="6" name="Rectangle 5"/>
          <p:cNvSpPr/>
          <p:nvPr/>
        </p:nvSpPr>
        <p:spPr>
          <a:xfrm>
            <a:off x="2641002" y="1420813"/>
            <a:ext cx="1463040" cy="33268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11553268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723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600" b="1" dirty="0">
                <a:solidFill>
                  <a:srgbClr val="002060"/>
                </a:solidFill>
                <a:latin typeface="Times New Roman" panose="02020603050405020304" pitchFamily="18" charset="0"/>
                <a:cs typeface="Times New Roman" panose="02020603050405020304" pitchFamily="18" charset="0"/>
              </a:rPr>
              <a:t>GSTR 2 – Table 3</a:t>
            </a:r>
          </a:p>
        </p:txBody>
      </p:sp>
      <p:sp>
        <p:nvSpPr>
          <p:cNvPr id="3" name="Slide Number Placeholder 2"/>
          <p:cNvSpPr>
            <a:spLocks noGrp="1"/>
          </p:cNvSpPr>
          <p:nvPr>
            <p:ph type="sldNum" sz="quarter" idx="12"/>
          </p:nvPr>
        </p:nvSpPr>
        <p:spPr/>
        <p:txBody>
          <a:bodyPr/>
          <a:lstStyle/>
          <a:p>
            <a:fld id="{93EB058D-52C6-4F08-9ECF-FFBBF442012D}" type="slidenum">
              <a:rPr lang="en-IN" smtClean="0"/>
              <a:pPr/>
              <a:t>98</a:t>
            </a:fld>
            <a:endParaRPr lang="en-IN"/>
          </a:p>
        </p:txBody>
      </p:sp>
      <p:sp>
        <p:nvSpPr>
          <p:cNvPr id="6" name="Footer Placeholder 5">
            <a:extLst>
              <a:ext uri="{FF2B5EF4-FFF2-40B4-BE49-F238E27FC236}">
                <a16:creationId xmlns:a16="http://schemas.microsoft.com/office/drawing/2014/main" id="{6145FC4F-BFA3-47CC-9387-5A9999BB4A0B}"/>
              </a:ext>
            </a:extLst>
          </p:cNvPr>
          <p:cNvSpPr>
            <a:spLocks noGrp="1"/>
          </p:cNvSpPr>
          <p:nvPr>
            <p:ph type="ftr" sz="quarter" idx="4294967295"/>
          </p:nvPr>
        </p:nvSpPr>
        <p:spPr>
          <a:xfrm>
            <a:off x="0" y="6356350"/>
            <a:ext cx="4114800" cy="365125"/>
          </a:xfrm>
        </p:spPr>
        <p:txBody>
          <a:bodyPr/>
          <a:lstStyle/>
          <a:p>
            <a:r>
              <a:rPr lang="en-IN" dirty="0"/>
              <a:t> </a:t>
            </a:r>
          </a:p>
        </p:txBody>
      </p:sp>
      <p:pic>
        <p:nvPicPr>
          <p:cNvPr id="4" name="Picture 3">
            <a:extLst>
              <a:ext uri="{FF2B5EF4-FFF2-40B4-BE49-F238E27FC236}">
                <a16:creationId xmlns:a16="http://schemas.microsoft.com/office/drawing/2014/main" id="{430D04DC-29BC-40C7-96B2-9701A26E5233}"/>
              </a:ext>
            </a:extLst>
          </p:cNvPr>
          <p:cNvPicPr>
            <a:picLocks noChangeAspect="1"/>
          </p:cNvPicPr>
          <p:nvPr/>
        </p:nvPicPr>
        <p:blipFill>
          <a:blip r:embed="rId2"/>
          <a:stretch>
            <a:fillRect/>
          </a:stretch>
        </p:blipFill>
        <p:spPr>
          <a:xfrm>
            <a:off x="0" y="1160750"/>
            <a:ext cx="12192000" cy="4796705"/>
          </a:xfrm>
          <a:prstGeom prst="rect">
            <a:avLst/>
          </a:prstGeom>
        </p:spPr>
      </p:pic>
    </p:spTree>
    <p:extLst>
      <p:ext uri="{BB962C8B-B14F-4D97-AF65-F5344CB8AC3E}">
        <p14:creationId xmlns:p14="http://schemas.microsoft.com/office/powerpoint/2010/main" val="133882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Details captured..</a:t>
            </a:r>
            <a:endParaRPr lang="en-IN" dirty="0"/>
          </a:p>
        </p:txBody>
      </p:sp>
      <p:sp>
        <p:nvSpPr>
          <p:cNvPr id="6" name="Content Placeholder 5">
            <a:extLst>
              <a:ext uri="{FF2B5EF4-FFF2-40B4-BE49-F238E27FC236}">
                <a16:creationId xmlns:a16="http://schemas.microsoft.com/office/drawing/2014/main" id="{4F8878A6-ACDD-4F0D-B0C8-C6936A85EE6B}"/>
              </a:ext>
            </a:extLst>
          </p:cNvPr>
          <p:cNvSpPr>
            <a:spLocks noGrp="1"/>
          </p:cNvSpPr>
          <p:nvPr>
            <p:ph idx="1"/>
          </p:nvPr>
        </p:nvSpPr>
        <p:spPr>
          <a:xfrm>
            <a:off x="838200" y="1594911"/>
            <a:ext cx="10515600" cy="4771244"/>
          </a:xfrm>
          <a:prstGeom prst="rect">
            <a:avLst/>
          </a:prstGeom>
        </p:spPr>
        <p:txBody>
          <a:bodyPr>
            <a:noAutofit/>
          </a:bodyPr>
          <a:lstStyle/>
          <a:p>
            <a:pPr lvl="0" algn="just">
              <a:buChar char="•"/>
            </a:pPr>
            <a:r>
              <a:rPr lang="en-IN" sz="2400" b="1" dirty="0"/>
              <a:t>Table 3 is </a:t>
            </a:r>
            <a:r>
              <a:rPr lang="en-IN" sz="2400" b="1" dirty="0">
                <a:solidFill>
                  <a:schemeClr val="accent2"/>
                </a:solidFill>
              </a:rPr>
              <a:t>Auto-populated</a:t>
            </a:r>
            <a:r>
              <a:rPr lang="en-IN" sz="2400" b="1" dirty="0"/>
              <a:t> from GSTR 1 of supplier -Invoice-level + rate-wise information </a:t>
            </a:r>
          </a:p>
          <a:p>
            <a:pPr lvl="0" algn="just">
              <a:buChar char="•"/>
            </a:pPr>
            <a:r>
              <a:rPr lang="en-IN" sz="2400" dirty="0"/>
              <a:t>The recipient </a:t>
            </a:r>
            <a:r>
              <a:rPr lang="en-IN" sz="2400" b="1" dirty="0">
                <a:solidFill>
                  <a:schemeClr val="accent2"/>
                </a:solidFill>
              </a:rPr>
              <a:t>may Accept, Reject,  Modify</a:t>
            </a:r>
            <a:r>
              <a:rPr lang="en-IN" sz="2400" b="1" dirty="0"/>
              <a:t> </a:t>
            </a:r>
            <a:r>
              <a:rPr lang="en-IN" sz="2400" dirty="0"/>
              <a:t>(if information provided by supplier is incorrect), or </a:t>
            </a:r>
            <a:r>
              <a:rPr lang="en-IN" sz="2400" b="1" dirty="0">
                <a:solidFill>
                  <a:schemeClr val="accent2"/>
                </a:solidFill>
              </a:rPr>
              <a:t>Keep</a:t>
            </a:r>
            <a:r>
              <a:rPr lang="en-IN" sz="2400" dirty="0"/>
              <a:t> the transaction pending for action (if goods or services have not been received)</a:t>
            </a:r>
          </a:p>
          <a:p>
            <a:pPr lvl="0" algn="just">
              <a:buChar char="•"/>
            </a:pPr>
            <a:r>
              <a:rPr lang="en-IN" sz="2400" dirty="0"/>
              <a:t>Mention whether he is </a:t>
            </a:r>
            <a:r>
              <a:rPr lang="en-IN" sz="2400" b="1" dirty="0">
                <a:solidFill>
                  <a:schemeClr val="accent2"/>
                </a:solidFill>
              </a:rPr>
              <a:t>eligible</a:t>
            </a:r>
            <a:r>
              <a:rPr lang="en-IN" sz="2400" dirty="0"/>
              <a:t> to avail credit or not &amp; quantum of credit</a:t>
            </a:r>
          </a:p>
          <a:p>
            <a:pPr lvl="0" algn="just">
              <a:buChar char="•"/>
            </a:pPr>
            <a:r>
              <a:rPr lang="en-IN" sz="2400" dirty="0"/>
              <a:t>The </a:t>
            </a:r>
            <a:r>
              <a:rPr lang="en-IN" sz="2400" b="1" dirty="0"/>
              <a:t>recipient taxpayer </a:t>
            </a:r>
            <a:r>
              <a:rPr lang="en-IN" sz="2400" b="1" dirty="0">
                <a:solidFill>
                  <a:schemeClr val="accent2"/>
                </a:solidFill>
              </a:rPr>
              <a:t>can also add invoices </a:t>
            </a:r>
            <a:r>
              <a:rPr lang="en-IN" sz="2400" dirty="0"/>
              <a:t>(not uploaded by the counterparty supplier)</a:t>
            </a:r>
          </a:p>
          <a:p>
            <a:pPr lvl="0" algn="just">
              <a:buChar char="•"/>
            </a:pPr>
            <a:r>
              <a:rPr lang="en-IN" sz="2400" dirty="0">
                <a:solidFill>
                  <a:srgbClr val="FF0000"/>
                </a:solidFill>
              </a:rPr>
              <a:t>Amount of ITC available</a:t>
            </a:r>
          </a:p>
        </p:txBody>
      </p:sp>
      <p:sp>
        <p:nvSpPr>
          <p:cNvPr id="5" name="Slide Number Placeholder 4"/>
          <p:cNvSpPr>
            <a:spLocks noGrp="1"/>
          </p:cNvSpPr>
          <p:nvPr>
            <p:ph type="sldNum" sz="quarter" idx="12"/>
          </p:nvPr>
        </p:nvSpPr>
        <p:spPr/>
        <p:txBody>
          <a:bodyPr/>
          <a:lstStyle/>
          <a:p>
            <a:fld id="{93EB058D-52C6-4F08-9ECF-FFBBF442012D}" type="slidenum">
              <a:rPr lang="en-IN" smtClean="0"/>
              <a:pPr/>
              <a:t>99</a:t>
            </a:fld>
            <a:endParaRPr lang="en-IN"/>
          </a:p>
        </p:txBody>
      </p:sp>
      <p:sp>
        <p:nvSpPr>
          <p:cNvPr id="4" name="Footer Placeholder 3"/>
          <p:cNvSpPr>
            <a:spLocks noGrp="1"/>
          </p:cNvSpPr>
          <p:nvPr>
            <p:ph type="ftr" sz="quarter" idx="4294967295"/>
          </p:nvPr>
        </p:nvSpPr>
        <p:spPr>
          <a:xfrm>
            <a:off x="0" y="6356350"/>
            <a:ext cx="4114800" cy="365125"/>
          </a:xfrm>
        </p:spPr>
        <p:txBody>
          <a:bodyPr/>
          <a:lstStyle/>
          <a:p>
            <a:r>
              <a:rPr lang="en-IN" dirty="0"/>
              <a:t> </a:t>
            </a:r>
          </a:p>
        </p:txBody>
      </p:sp>
    </p:spTree>
    <p:extLst>
      <p:ext uri="{BB962C8B-B14F-4D97-AF65-F5344CB8AC3E}">
        <p14:creationId xmlns:p14="http://schemas.microsoft.com/office/powerpoint/2010/main" val="1132751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 calcmode="lin" valueType="num">
                                      <p:cBhvr>
                                        <p:cTn id="14"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 calcmode="lin" valueType="num">
                                      <p:cBhvr>
                                        <p:cTn id="21"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 calcmode="lin" valueType="num">
                                      <p:cBhvr>
                                        <p:cTn id="28"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6">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 calcmode="lin" valueType="num">
                                      <p:cBhvr>
                                        <p:cTn id="35"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1431</TotalTime>
  <Words>6608</Words>
  <Application>Microsoft Office PowerPoint</Application>
  <PresentationFormat>Widescreen</PresentationFormat>
  <Paragraphs>1095</Paragraphs>
  <Slides>145</Slides>
  <Notes>56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145</vt:i4>
      </vt:variant>
    </vt:vector>
  </HeadingPairs>
  <TitlesOfParts>
    <vt:vector size="154" baseType="lpstr">
      <vt:lpstr>Arial</vt:lpstr>
      <vt:lpstr>Calibri</vt:lpstr>
      <vt:lpstr>Calibri Light</vt:lpstr>
      <vt:lpstr>Cambria</vt:lpstr>
      <vt:lpstr>Footlight MT Light</vt:lpstr>
      <vt:lpstr>Times New Roman</vt:lpstr>
      <vt:lpstr>TimesNewRomanPSMT</vt:lpstr>
      <vt:lpstr>Wingdings</vt:lpstr>
      <vt:lpstr>1_Office Theme</vt:lpstr>
      <vt:lpstr>Input Tax Credit Availment, Restrictions, Job-work and other aspects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Turnover Categorization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Details captured..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Details captured..</vt:lpstr>
      <vt:lpstr>Details captured..</vt:lpstr>
      <vt:lpstr>PowerPoint Presentation</vt:lpstr>
      <vt:lpstr>PowerPoint Presentation</vt:lpstr>
      <vt:lpstr>PowerPoint Presentation</vt:lpstr>
      <vt:lpstr>GSTR-2</vt:lpstr>
      <vt:lpstr>GSTR-2</vt:lpstr>
      <vt:lpstr>GSTR-2 – Steps to be taken care</vt:lpstr>
      <vt:lpstr>GSTR-2 – Steps to be taken care</vt:lpstr>
      <vt:lpstr>UNDERSTANDING INPUT TAX CREDIT</vt:lpstr>
      <vt:lpstr>Conditions for availing ITC</vt:lpstr>
      <vt:lpstr>PowerPoint Presentation</vt:lpstr>
      <vt:lpstr>Apportionment of credits</vt:lpstr>
      <vt:lpstr>PowerPoint Presentation</vt:lpstr>
      <vt:lpstr>4(B)(1) : Rule 42  of CGST Act </vt:lpstr>
      <vt:lpstr>4(B)(1) : Rule 43 of CGST Rules – Capital Goods</vt:lpstr>
      <vt:lpstr>42 (2) : D1 / D2 Re-Adjustments Annually</vt:lpstr>
      <vt:lpstr>4B Others : Rule 37 and 39 of CGST Act</vt:lpstr>
      <vt:lpstr>PowerPoint Presentation</vt:lpstr>
      <vt:lpstr>PowerPoint Presentation</vt:lpstr>
      <vt:lpstr>INFORMATION</vt:lpstr>
      <vt:lpstr>GSTR-2 - Other Details</vt:lpstr>
      <vt:lpstr>Understanding GSTR 2</vt:lpstr>
      <vt:lpstr>Other ITC / Cash Credits</vt:lpstr>
      <vt:lpstr>PowerPoint Presentation</vt:lpstr>
      <vt:lpstr>PowerPoint Presentation</vt:lpstr>
      <vt:lpstr>Details captured..</vt:lpstr>
      <vt:lpstr>B2B Invoice Summary</vt:lpstr>
      <vt:lpstr>B2B Purchases : Add Missing Details</vt:lpstr>
      <vt:lpstr>Item Details</vt:lpstr>
      <vt:lpstr>PowerPoint Presentation</vt:lpstr>
      <vt:lpstr>Details captured..</vt:lpstr>
      <vt:lpstr>Table 4B Purchases</vt:lpstr>
      <vt:lpstr>Point to Note</vt:lpstr>
      <vt:lpstr>PowerPoint Presentation</vt:lpstr>
      <vt:lpstr>Online Data Entry</vt:lpstr>
      <vt:lpstr>Details Captured..</vt:lpstr>
      <vt:lpstr>PowerPoint Presentation</vt:lpstr>
      <vt:lpstr>Details Captured..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Table 3</vt:lpstr>
      <vt:lpstr>Table 4.1</vt:lpstr>
      <vt:lpstr>Table 4.2</vt:lpstr>
      <vt:lpstr>Table 4.3</vt:lpstr>
      <vt:lpstr>Table 5A</vt:lpstr>
      <vt:lpstr>Table 5B</vt:lpstr>
      <vt:lpstr>Table 6</vt:lpstr>
      <vt:lpstr>Table 7 :  Addition and reduction of amount in output tax for mismatch and other reasons  </vt:lpstr>
      <vt:lpstr>Table 8</vt:lpstr>
      <vt:lpstr>Table 9: Credit of TDS and TCS </vt:lpstr>
      <vt:lpstr>Table 10 : Interest liability (Interest as on ..........) </vt:lpstr>
      <vt:lpstr>Table 11: Late Fee</vt:lpstr>
      <vt:lpstr>Table 12</vt:lpstr>
      <vt:lpstr>Table 13</vt:lpstr>
      <vt:lpstr>Table 14</vt:lpstr>
      <vt:lpstr>Table 15</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 Venugopal Gella</dc:creator>
  <cp:keywords>GST Returns</cp:keywords>
  <cp:lastModifiedBy>Venugopal G</cp:lastModifiedBy>
  <cp:revision>195</cp:revision>
  <dcterms:created xsi:type="dcterms:W3CDTF">2017-08-11T19:04:11Z</dcterms:created>
  <dcterms:modified xsi:type="dcterms:W3CDTF">2017-09-10T18:23:13Z</dcterms:modified>
</cp:coreProperties>
</file>