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20" r:id="rId2"/>
    <p:sldId id="429" r:id="rId3"/>
    <p:sldId id="430" r:id="rId4"/>
    <p:sldId id="431" r:id="rId5"/>
    <p:sldId id="432" r:id="rId6"/>
    <p:sldId id="294" r:id="rId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60"/>
  </p:normalViewPr>
  <p:slideViewPr>
    <p:cSldViewPr>
      <p:cViewPr>
        <p:scale>
          <a:sx n="82" d="100"/>
          <a:sy n="82" d="100"/>
        </p:scale>
        <p:origin x="-108" y="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tin Christopher" userId="b40a57e9-0599-4337-9f13-3bf41b7e92e3" providerId="ADAL" clId="{60F878CD-9635-4F63-BC08-36A2D3F173E4}"/>
    <pc:docChg chg="undo custSel addSld delSld modSld sldOrd">
      <pc:chgData name="Jatin Christopher" userId="b40a57e9-0599-4337-9f13-3bf41b7e92e3" providerId="ADAL" clId="{60F878CD-9635-4F63-BC08-36A2D3F173E4}" dt="2018-01-29T07:25:21.091" v="1994" actId="20577"/>
      <pc:docMkLst>
        <pc:docMk/>
      </pc:docMkLst>
      <pc:sldChg chg="add del">
        <pc:chgData name="Jatin Christopher" userId="b40a57e9-0599-4337-9f13-3bf41b7e92e3" providerId="ADAL" clId="{60F878CD-9635-4F63-BC08-36A2D3F173E4}" dt="2018-01-29T06:40:03.411" v="554" actId="2696"/>
        <pc:sldMkLst>
          <pc:docMk/>
          <pc:sldMk cId="516932527" sldId="294"/>
        </pc:sldMkLst>
      </pc:sldChg>
      <pc:sldChg chg="del">
        <pc:chgData name="Jatin Christopher" userId="b40a57e9-0599-4337-9f13-3bf41b7e92e3" providerId="ADAL" clId="{60F878CD-9635-4F63-BC08-36A2D3F173E4}" dt="2018-01-29T06:39:52.925" v="524" actId="2696"/>
        <pc:sldMkLst>
          <pc:docMk/>
          <pc:sldMk cId="4204539087" sldId="379"/>
        </pc:sldMkLst>
      </pc:sldChg>
      <pc:sldChg chg="del">
        <pc:chgData name="Jatin Christopher" userId="b40a57e9-0599-4337-9f13-3bf41b7e92e3" providerId="ADAL" clId="{60F878CD-9635-4F63-BC08-36A2D3F173E4}" dt="2018-01-29T06:39:55.110" v="531" actId="2696"/>
        <pc:sldMkLst>
          <pc:docMk/>
          <pc:sldMk cId="2230485987" sldId="380"/>
        </pc:sldMkLst>
      </pc:sldChg>
      <pc:sldChg chg="del">
        <pc:chgData name="Jatin Christopher" userId="b40a57e9-0599-4337-9f13-3bf41b7e92e3" providerId="ADAL" clId="{60F878CD-9635-4F63-BC08-36A2D3F173E4}" dt="2018-01-29T06:39:55.726" v="533" actId="2696"/>
        <pc:sldMkLst>
          <pc:docMk/>
          <pc:sldMk cId="3857198952" sldId="381"/>
        </pc:sldMkLst>
      </pc:sldChg>
      <pc:sldChg chg="del">
        <pc:chgData name="Jatin Christopher" userId="b40a57e9-0599-4337-9f13-3bf41b7e92e3" providerId="ADAL" clId="{60F878CD-9635-4F63-BC08-36A2D3F173E4}" dt="2018-01-29T06:39:55.361" v="532" actId="2696"/>
        <pc:sldMkLst>
          <pc:docMk/>
          <pc:sldMk cId="4197279501" sldId="385"/>
        </pc:sldMkLst>
      </pc:sldChg>
      <pc:sldChg chg="del">
        <pc:chgData name="Jatin Christopher" userId="b40a57e9-0599-4337-9f13-3bf41b7e92e3" providerId="ADAL" clId="{60F878CD-9635-4F63-BC08-36A2D3F173E4}" dt="2018-01-29T06:39:56.412" v="535" actId="2696"/>
        <pc:sldMkLst>
          <pc:docMk/>
          <pc:sldMk cId="71909791" sldId="386"/>
        </pc:sldMkLst>
      </pc:sldChg>
      <pc:sldChg chg="del">
        <pc:chgData name="Jatin Christopher" userId="b40a57e9-0599-4337-9f13-3bf41b7e92e3" providerId="ADAL" clId="{60F878CD-9635-4F63-BC08-36A2D3F173E4}" dt="2018-01-29T06:39:56.712" v="536" actId="2696"/>
        <pc:sldMkLst>
          <pc:docMk/>
          <pc:sldMk cId="1690136127" sldId="387"/>
        </pc:sldMkLst>
      </pc:sldChg>
      <pc:sldChg chg="del">
        <pc:chgData name="Jatin Christopher" userId="b40a57e9-0599-4337-9f13-3bf41b7e92e3" providerId="ADAL" clId="{60F878CD-9635-4F63-BC08-36A2D3F173E4}" dt="2018-01-29T06:39:57.048" v="537" actId="2696"/>
        <pc:sldMkLst>
          <pc:docMk/>
          <pc:sldMk cId="1259816751" sldId="388"/>
        </pc:sldMkLst>
      </pc:sldChg>
      <pc:sldChg chg="del">
        <pc:chgData name="Jatin Christopher" userId="b40a57e9-0599-4337-9f13-3bf41b7e92e3" providerId="ADAL" clId="{60F878CD-9635-4F63-BC08-36A2D3F173E4}" dt="2018-01-29T06:39:57.613" v="539" actId="2696"/>
        <pc:sldMkLst>
          <pc:docMk/>
          <pc:sldMk cId="3459443520" sldId="389"/>
        </pc:sldMkLst>
      </pc:sldChg>
      <pc:sldChg chg="del">
        <pc:chgData name="Jatin Christopher" userId="b40a57e9-0599-4337-9f13-3bf41b7e92e3" providerId="ADAL" clId="{60F878CD-9635-4F63-BC08-36A2D3F173E4}" dt="2018-01-29T06:39:58.264" v="541" actId="2696"/>
        <pc:sldMkLst>
          <pc:docMk/>
          <pc:sldMk cId="1898348787" sldId="390"/>
        </pc:sldMkLst>
      </pc:sldChg>
      <pc:sldChg chg="del">
        <pc:chgData name="Jatin Christopher" userId="b40a57e9-0599-4337-9f13-3bf41b7e92e3" providerId="ADAL" clId="{60F878CD-9635-4F63-BC08-36A2D3F173E4}" dt="2018-01-29T06:39:57.915" v="540" actId="2696"/>
        <pc:sldMkLst>
          <pc:docMk/>
          <pc:sldMk cId="867256177" sldId="391"/>
        </pc:sldMkLst>
      </pc:sldChg>
      <pc:sldChg chg="del">
        <pc:chgData name="Jatin Christopher" userId="b40a57e9-0599-4337-9f13-3bf41b7e92e3" providerId="ADAL" clId="{60F878CD-9635-4F63-BC08-36A2D3F173E4}" dt="2018-01-29T06:39:57.346" v="538" actId="2696"/>
        <pc:sldMkLst>
          <pc:docMk/>
          <pc:sldMk cId="676126853" sldId="392"/>
        </pc:sldMkLst>
      </pc:sldChg>
      <pc:sldChg chg="del">
        <pc:chgData name="Jatin Christopher" userId="b40a57e9-0599-4337-9f13-3bf41b7e92e3" providerId="ADAL" clId="{60F878CD-9635-4F63-BC08-36A2D3F173E4}" dt="2018-01-29T06:39:53.242" v="525" actId="2696"/>
        <pc:sldMkLst>
          <pc:docMk/>
          <pc:sldMk cId="1094490198" sldId="394"/>
        </pc:sldMkLst>
      </pc:sldChg>
      <pc:sldChg chg="del">
        <pc:chgData name="Jatin Christopher" userId="b40a57e9-0599-4337-9f13-3bf41b7e92e3" providerId="ADAL" clId="{60F878CD-9635-4F63-BC08-36A2D3F173E4}" dt="2018-01-29T06:39:54.843" v="530" actId="2696"/>
        <pc:sldMkLst>
          <pc:docMk/>
          <pc:sldMk cId="1443577958" sldId="397"/>
        </pc:sldMkLst>
      </pc:sldChg>
      <pc:sldChg chg="modSp del modAnim">
        <pc:chgData name="Jatin Christopher" userId="b40a57e9-0599-4337-9f13-3bf41b7e92e3" providerId="ADAL" clId="{60F878CD-9635-4F63-BC08-36A2D3F173E4}" dt="2018-01-29T06:39:36.040" v="501" actId="2696"/>
        <pc:sldMkLst>
          <pc:docMk/>
          <pc:sldMk cId="1281017719" sldId="399"/>
        </pc:sldMkLst>
        <pc:spChg chg="mod">
          <ac:chgData name="Jatin Christopher" userId="b40a57e9-0599-4337-9f13-3bf41b7e92e3" providerId="ADAL" clId="{60F878CD-9635-4F63-BC08-36A2D3F173E4}" dt="2018-01-29T06:34:29.319" v="352" actId="20577"/>
          <ac:spMkLst>
            <pc:docMk/>
            <pc:sldMk cId="1281017719" sldId="399"/>
            <ac:spMk id="2" creationId="{00000000-0000-0000-0000-000000000000}"/>
          </ac:spMkLst>
        </pc:spChg>
        <pc:spChg chg="mod">
          <ac:chgData name="Jatin Christopher" userId="b40a57e9-0599-4337-9f13-3bf41b7e92e3" providerId="ADAL" clId="{60F878CD-9635-4F63-BC08-36A2D3F173E4}" dt="2018-01-29T06:36:35.065" v="394" actId="20577"/>
          <ac:spMkLst>
            <pc:docMk/>
            <pc:sldMk cId="1281017719" sldId="399"/>
            <ac:spMk id="3" creationId="{00000000-0000-0000-0000-000000000000}"/>
          </ac:spMkLst>
        </pc:spChg>
      </pc:sldChg>
      <pc:sldChg chg="del">
        <pc:chgData name="Jatin Christopher" userId="b40a57e9-0599-4337-9f13-3bf41b7e92e3" providerId="ADAL" clId="{60F878CD-9635-4F63-BC08-36A2D3F173E4}" dt="2018-01-29T06:39:52.209" v="522" actId="2696"/>
        <pc:sldMkLst>
          <pc:docMk/>
          <pc:sldMk cId="638009696" sldId="401"/>
        </pc:sldMkLst>
      </pc:sldChg>
      <pc:sldChg chg="del">
        <pc:chgData name="Jatin Christopher" userId="b40a57e9-0599-4337-9f13-3bf41b7e92e3" providerId="ADAL" clId="{60F878CD-9635-4F63-BC08-36A2D3F173E4}" dt="2018-01-29T06:39:58.715" v="542" actId="2696"/>
        <pc:sldMkLst>
          <pc:docMk/>
          <pc:sldMk cId="2368996929" sldId="402"/>
        </pc:sldMkLst>
      </pc:sldChg>
      <pc:sldChg chg="del">
        <pc:chgData name="Jatin Christopher" userId="b40a57e9-0599-4337-9f13-3bf41b7e92e3" providerId="ADAL" clId="{60F878CD-9635-4F63-BC08-36A2D3F173E4}" dt="2018-01-29T06:39:54.559" v="529" actId="2696"/>
        <pc:sldMkLst>
          <pc:docMk/>
          <pc:sldMk cId="1709627750" sldId="403"/>
        </pc:sldMkLst>
      </pc:sldChg>
      <pc:sldChg chg="del">
        <pc:chgData name="Jatin Christopher" userId="b40a57e9-0599-4337-9f13-3bf41b7e92e3" providerId="ADAL" clId="{60F878CD-9635-4F63-BC08-36A2D3F173E4}" dt="2018-01-29T06:39:58.857" v="543" actId="2696"/>
        <pc:sldMkLst>
          <pc:docMk/>
          <pc:sldMk cId="2285535471" sldId="404"/>
        </pc:sldMkLst>
      </pc:sldChg>
      <pc:sldChg chg="del">
        <pc:chgData name="Jatin Christopher" userId="b40a57e9-0599-4337-9f13-3bf41b7e92e3" providerId="ADAL" clId="{60F878CD-9635-4F63-BC08-36A2D3F173E4}" dt="2018-01-29T06:39:59.175" v="544" actId="2696"/>
        <pc:sldMkLst>
          <pc:docMk/>
          <pc:sldMk cId="573011578" sldId="405"/>
        </pc:sldMkLst>
      </pc:sldChg>
      <pc:sldChg chg="del">
        <pc:chgData name="Jatin Christopher" userId="b40a57e9-0599-4337-9f13-3bf41b7e92e3" providerId="ADAL" clId="{60F878CD-9635-4F63-BC08-36A2D3F173E4}" dt="2018-01-29T06:40:00.300" v="547" actId="2696"/>
        <pc:sldMkLst>
          <pc:docMk/>
          <pc:sldMk cId="1270349593" sldId="406"/>
        </pc:sldMkLst>
      </pc:sldChg>
      <pc:sldChg chg="del">
        <pc:chgData name="Jatin Christopher" userId="b40a57e9-0599-4337-9f13-3bf41b7e92e3" providerId="ADAL" clId="{60F878CD-9635-4F63-BC08-36A2D3F173E4}" dt="2018-01-29T06:40:00.563" v="548" actId="2696"/>
        <pc:sldMkLst>
          <pc:docMk/>
          <pc:sldMk cId="3123856493" sldId="407"/>
        </pc:sldMkLst>
      </pc:sldChg>
      <pc:sldChg chg="del">
        <pc:chgData name="Jatin Christopher" userId="b40a57e9-0599-4337-9f13-3bf41b7e92e3" providerId="ADAL" clId="{60F878CD-9635-4F63-BC08-36A2D3F173E4}" dt="2018-01-29T06:40:00.866" v="549" actId="2696"/>
        <pc:sldMkLst>
          <pc:docMk/>
          <pc:sldMk cId="2941831993" sldId="408"/>
        </pc:sldMkLst>
      </pc:sldChg>
      <pc:sldChg chg="del">
        <pc:chgData name="Jatin Christopher" userId="b40a57e9-0599-4337-9f13-3bf41b7e92e3" providerId="ADAL" clId="{60F878CD-9635-4F63-BC08-36A2D3F173E4}" dt="2018-01-29T06:40:01.174" v="550" actId="2696"/>
        <pc:sldMkLst>
          <pc:docMk/>
          <pc:sldMk cId="1951544743" sldId="409"/>
        </pc:sldMkLst>
      </pc:sldChg>
      <pc:sldChg chg="del">
        <pc:chgData name="Jatin Christopher" userId="b40a57e9-0599-4337-9f13-3bf41b7e92e3" providerId="ADAL" clId="{60F878CD-9635-4F63-BC08-36A2D3F173E4}" dt="2018-01-29T06:40:01.481" v="551" actId="2696"/>
        <pc:sldMkLst>
          <pc:docMk/>
          <pc:sldMk cId="598689829" sldId="410"/>
        </pc:sldMkLst>
      </pc:sldChg>
      <pc:sldChg chg="del">
        <pc:chgData name="Jatin Christopher" userId="b40a57e9-0599-4337-9f13-3bf41b7e92e3" providerId="ADAL" clId="{60F878CD-9635-4F63-BC08-36A2D3F173E4}" dt="2018-01-29T06:40:01.773" v="552" actId="2696"/>
        <pc:sldMkLst>
          <pc:docMk/>
          <pc:sldMk cId="2674419331" sldId="411"/>
        </pc:sldMkLst>
      </pc:sldChg>
      <pc:sldChg chg="modSp">
        <pc:chgData name="Jatin Christopher" userId="b40a57e9-0599-4337-9f13-3bf41b7e92e3" providerId="ADAL" clId="{60F878CD-9635-4F63-BC08-36A2D3F173E4}" dt="2018-01-29T06:30:09.720" v="16" actId="20577"/>
        <pc:sldMkLst>
          <pc:docMk/>
          <pc:sldMk cId="3465883387" sldId="420"/>
        </pc:sldMkLst>
        <pc:spChg chg="mod">
          <ac:chgData name="Jatin Christopher" userId="b40a57e9-0599-4337-9f13-3bf41b7e92e3" providerId="ADAL" clId="{60F878CD-9635-4F63-BC08-36A2D3F173E4}" dt="2018-01-29T06:30:05.826" v="15" actId="20577"/>
          <ac:spMkLst>
            <pc:docMk/>
            <pc:sldMk cId="3465883387" sldId="420"/>
            <ac:spMk id="2" creationId="{00000000-0000-0000-0000-000000000000}"/>
          </ac:spMkLst>
        </pc:spChg>
        <pc:spChg chg="mod">
          <ac:chgData name="Jatin Christopher" userId="b40a57e9-0599-4337-9f13-3bf41b7e92e3" providerId="ADAL" clId="{60F878CD-9635-4F63-BC08-36A2D3F173E4}" dt="2018-01-29T06:30:09.720" v="16" actId="20577"/>
          <ac:spMkLst>
            <pc:docMk/>
            <pc:sldMk cId="3465883387" sldId="420"/>
            <ac:spMk id="3" creationId="{00000000-0000-0000-0000-000000000000}"/>
          </ac:spMkLst>
        </pc:spChg>
      </pc:sldChg>
      <pc:sldChg chg="del">
        <pc:chgData name="Jatin Christopher" userId="b40a57e9-0599-4337-9f13-3bf41b7e92e3" providerId="ADAL" clId="{60F878CD-9635-4F63-BC08-36A2D3F173E4}" dt="2018-01-29T06:39:56.081" v="534" actId="2696"/>
        <pc:sldMkLst>
          <pc:docMk/>
          <pc:sldMk cId="3057992403" sldId="422"/>
        </pc:sldMkLst>
      </pc:sldChg>
      <pc:sldChg chg="del">
        <pc:chgData name="Jatin Christopher" userId="b40a57e9-0599-4337-9f13-3bf41b7e92e3" providerId="ADAL" clId="{60F878CD-9635-4F63-BC08-36A2D3F173E4}" dt="2018-01-29T06:39:52.508" v="523" actId="2696"/>
        <pc:sldMkLst>
          <pc:docMk/>
          <pc:sldMk cId="409240203" sldId="423"/>
        </pc:sldMkLst>
      </pc:sldChg>
      <pc:sldChg chg="del">
        <pc:chgData name="Jatin Christopher" userId="b40a57e9-0599-4337-9f13-3bf41b7e92e3" providerId="ADAL" clId="{60F878CD-9635-4F63-BC08-36A2D3F173E4}" dt="2018-01-29T06:39:59.981" v="546" actId="2696"/>
        <pc:sldMkLst>
          <pc:docMk/>
          <pc:sldMk cId="2724270377" sldId="424"/>
        </pc:sldMkLst>
      </pc:sldChg>
      <pc:sldChg chg="del">
        <pc:chgData name="Jatin Christopher" userId="b40a57e9-0599-4337-9f13-3bf41b7e92e3" providerId="ADAL" clId="{60F878CD-9635-4F63-BC08-36A2D3F173E4}" dt="2018-01-29T06:39:59.576" v="545" actId="2696"/>
        <pc:sldMkLst>
          <pc:docMk/>
          <pc:sldMk cId="286018827" sldId="425"/>
        </pc:sldMkLst>
      </pc:sldChg>
      <pc:sldChg chg="del">
        <pc:chgData name="Jatin Christopher" userId="b40a57e9-0599-4337-9f13-3bf41b7e92e3" providerId="ADAL" clId="{60F878CD-9635-4F63-BC08-36A2D3F173E4}" dt="2018-01-29T06:39:53.795" v="527" actId="2696"/>
        <pc:sldMkLst>
          <pc:docMk/>
          <pc:sldMk cId="4178368065" sldId="426"/>
        </pc:sldMkLst>
      </pc:sldChg>
      <pc:sldChg chg="del">
        <pc:chgData name="Jatin Christopher" userId="b40a57e9-0599-4337-9f13-3bf41b7e92e3" providerId="ADAL" clId="{60F878CD-9635-4F63-BC08-36A2D3F173E4}" dt="2018-01-29T06:39:53.544" v="526" actId="2696"/>
        <pc:sldMkLst>
          <pc:docMk/>
          <pc:sldMk cId="1030268275" sldId="427"/>
        </pc:sldMkLst>
      </pc:sldChg>
      <pc:sldChg chg="del">
        <pc:chgData name="Jatin Christopher" userId="b40a57e9-0599-4337-9f13-3bf41b7e92e3" providerId="ADAL" clId="{60F878CD-9635-4F63-BC08-36A2D3F173E4}" dt="2018-01-29T06:39:54.159" v="528" actId="2696"/>
        <pc:sldMkLst>
          <pc:docMk/>
          <pc:sldMk cId="11339937" sldId="428"/>
        </pc:sldMkLst>
      </pc:sldChg>
      <pc:sldChg chg="modSp add modAnim">
        <pc:chgData name="Jatin Christopher" userId="b40a57e9-0599-4337-9f13-3bf41b7e92e3" providerId="ADAL" clId="{60F878CD-9635-4F63-BC08-36A2D3F173E4}" dt="2018-01-29T07:22:22.243" v="1812" actId="20577"/>
        <pc:sldMkLst>
          <pc:docMk/>
          <pc:sldMk cId="361986109" sldId="429"/>
        </pc:sldMkLst>
        <pc:spChg chg="mod">
          <ac:chgData name="Jatin Christopher" userId="b40a57e9-0599-4337-9f13-3bf41b7e92e3" providerId="ADAL" clId="{60F878CD-9635-4F63-BC08-36A2D3F173E4}" dt="2018-01-29T06:39:45.215" v="521" actId="20577"/>
          <ac:spMkLst>
            <pc:docMk/>
            <pc:sldMk cId="361986109" sldId="429"/>
            <ac:spMk id="2" creationId="{00000000-0000-0000-0000-000000000000}"/>
          </ac:spMkLst>
        </pc:spChg>
        <pc:spChg chg="mod">
          <ac:chgData name="Jatin Christopher" userId="b40a57e9-0599-4337-9f13-3bf41b7e92e3" providerId="ADAL" clId="{60F878CD-9635-4F63-BC08-36A2D3F173E4}" dt="2018-01-29T07:22:22.243" v="1812" actId="20577"/>
          <ac:spMkLst>
            <pc:docMk/>
            <pc:sldMk cId="361986109" sldId="429"/>
            <ac:spMk id="3" creationId="{00000000-0000-0000-0000-000000000000}"/>
          </ac:spMkLst>
        </pc:spChg>
      </pc:sldChg>
      <pc:sldChg chg="modSp add ord modAnim">
        <pc:chgData name="Jatin Christopher" userId="b40a57e9-0599-4337-9f13-3bf41b7e92e3" providerId="ADAL" clId="{60F878CD-9635-4F63-BC08-36A2D3F173E4}" dt="2018-01-29T07:11:55.126" v="1637" actId="20577"/>
        <pc:sldMkLst>
          <pc:docMk/>
          <pc:sldMk cId="3727659907" sldId="430"/>
        </pc:sldMkLst>
        <pc:spChg chg="mod">
          <ac:chgData name="Jatin Christopher" userId="b40a57e9-0599-4337-9f13-3bf41b7e92e3" providerId="ADAL" clId="{60F878CD-9635-4F63-BC08-36A2D3F173E4}" dt="2018-01-29T06:33:54.192" v="297" actId="20577"/>
          <ac:spMkLst>
            <pc:docMk/>
            <pc:sldMk cId="3727659907" sldId="430"/>
            <ac:spMk id="2" creationId="{00000000-0000-0000-0000-000000000000}"/>
          </ac:spMkLst>
        </pc:spChg>
        <pc:spChg chg="mod">
          <ac:chgData name="Jatin Christopher" userId="b40a57e9-0599-4337-9f13-3bf41b7e92e3" providerId="ADAL" clId="{60F878CD-9635-4F63-BC08-36A2D3F173E4}" dt="2018-01-29T07:11:55.126" v="1637" actId="20577"/>
          <ac:spMkLst>
            <pc:docMk/>
            <pc:sldMk cId="3727659907" sldId="430"/>
            <ac:spMk id="3" creationId="{00000000-0000-0000-0000-000000000000}"/>
          </ac:spMkLst>
        </pc:spChg>
      </pc:sldChg>
      <pc:sldChg chg="addSp delSp modSp add ord modAnim">
        <pc:chgData name="Jatin Christopher" userId="b40a57e9-0599-4337-9f13-3bf41b7e92e3" providerId="ADAL" clId="{60F878CD-9635-4F63-BC08-36A2D3F173E4}" dt="2018-01-29T07:25:21.091" v="1994" actId="20577"/>
        <pc:sldMkLst>
          <pc:docMk/>
          <pc:sldMk cId="3333742108" sldId="431"/>
        </pc:sldMkLst>
        <pc:spChg chg="mod">
          <ac:chgData name="Jatin Christopher" userId="b40a57e9-0599-4337-9f13-3bf41b7e92e3" providerId="ADAL" clId="{60F878CD-9635-4F63-BC08-36A2D3F173E4}" dt="2018-01-29T06:49:35.241" v="1010" actId="20577"/>
          <ac:spMkLst>
            <pc:docMk/>
            <pc:sldMk cId="3333742108" sldId="431"/>
            <ac:spMk id="2" creationId="{00000000-0000-0000-0000-000000000000}"/>
          </ac:spMkLst>
        </pc:spChg>
        <pc:spChg chg="del mod">
          <ac:chgData name="Jatin Christopher" userId="b40a57e9-0599-4337-9f13-3bf41b7e92e3" providerId="ADAL" clId="{60F878CD-9635-4F63-BC08-36A2D3F173E4}" dt="2018-01-29T06:42:12.158" v="685"/>
          <ac:spMkLst>
            <pc:docMk/>
            <pc:sldMk cId="3333742108" sldId="431"/>
            <ac:spMk id="3" creationId="{00000000-0000-0000-0000-000000000000}"/>
          </ac:spMkLst>
        </pc:spChg>
        <pc:spChg chg="add mod">
          <ac:chgData name="Jatin Christopher" userId="b40a57e9-0599-4337-9f13-3bf41b7e92e3" providerId="ADAL" clId="{60F878CD-9635-4F63-BC08-36A2D3F173E4}" dt="2018-01-29T06:42:17.980" v="706" actId="122"/>
          <ac:spMkLst>
            <pc:docMk/>
            <pc:sldMk cId="3333742108" sldId="431"/>
            <ac:spMk id="4" creationId="{28632EC4-D63B-46A4-93AF-3E93959FF526}"/>
          </ac:spMkLst>
        </pc:spChg>
        <pc:spChg chg="add mod">
          <ac:chgData name="Jatin Christopher" userId="b40a57e9-0599-4337-9f13-3bf41b7e92e3" providerId="ADAL" clId="{60F878CD-9635-4F63-BC08-36A2D3F173E4}" dt="2018-01-29T07:23:53.400" v="1886" actId="20577"/>
          <ac:spMkLst>
            <pc:docMk/>
            <pc:sldMk cId="3333742108" sldId="431"/>
            <ac:spMk id="5" creationId="{21E5804F-8C4D-4DA7-BFA4-7CFC170134A5}"/>
          </ac:spMkLst>
        </pc:spChg>
        <pc:spChg chg="add mod">
          <ac:chgData name="Jatin Christopher" userId="b40a57e9-0599-4337-9f13-3bf41b7e92e3" providerId="ADAL" clId="{60F878CD-9635-4F63-BC08-36A2D3F173E4}" dt="2018-01-29T06:42:23.463" v="727" actId="20577"/>
          <ac:spMkLst>
            <pc:docMk/>
            <pc:sldMk cId="3333742108" sldId="431"/>
            <ac:spMk id="6" creationId="{61A3541D-30BD-49FE-83E0-3FEE2ED43F62}"/>
          </ac:spMkLst>
        </pc:spChg>
        <pc:spChg chg="add mod">
          <ac:chgData name="Jatin Christopher" userId="b40a57e9-0599-4337-9f13-3bf41b7e92e3" providerId="ADAL" clId="{60F878CD-9635-4F63-BC08-36A2D3F173E4}" dt="2018-01-29T07:25:21.091" v="1994" actId="20577"/>
          <ac:spMkLst>
            <pc:docMk/>
            <pc:sldMk cId="3333742108" sldId="431"/>
            <ac:spMk id="7" creationId="{29924F81-2DD0-4EAE-B865-5E46177BB210}"/>
          </ac:spMkLst>
        </pc:spChg>
      </pc:sldChg>
      <pc:sldChg chg="modSp add modAnim">
        <pc:chgData name="Jatin Christopher" userId="b40a57e9-0599-4337-9f13-3bf41b7e92e3" providerId="ADAL" clId="{60F878CD-9635-4F63-BC08-36A2D3F173E4}" dt="2018-01-29T07:17:36.433" v="1752" actId="20577"/>
        <pc:sldMkLst>
          <pc:docMk/>
          <pc:sldMk cId="1754584143" sldId="432"/>
        </pc:sldMkLst>
        <pc:spChg chg="mod">
          <ac:chgData name="Jatin Christopher" userId="b40a57e9-0599-4337-9f13-3bf41b7e92e3" providerId="ADAL" clId="{60F878CD-9635-4F63-BC08-36A2D3F173E4}" dt="2018-01-29T06:48:09.699" v="921" actId="20577"/>
          <ac:spMkLst>
            <pc:docMk/>
            <pc:sldMk cId="1754584143" sldId="432"/>
            <ac:spMk id="2" creationId="{00000000-0000-0000-0000-000000000000}"/>
          </ac:spMkLst>
        </pc:spChg>
        <pc:spChg chg="mod">
          <ac:chgData name="Jatin Christopher" userId="b40a57e9-0599-4337-9f13-3bf41b7e92e3" providerId="ADAL" clId="{60F878CD-9635-4F63-BC08-36A2D3F173E4}" dt="2018-01-29T07:17:36.433" v="1752" actId="20577"/>
          <ac:spMkLst>
            <pc:docMk/>
            <pc:sldMk cId="1754584143" sldId="43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360156A-5452-4CA4-9344-795115FAEB6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217DE0A-A65C-4CC9-AEBC-A7970ED66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4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7DE0A-A65C-4CC9-AEBC-A7970ED66C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1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7DE0A-A65C-4CC9-AEBC-A7970ED66C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24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7DE0A-A65C-4CC9-AEBC-A7970ED66C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66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7DE0A-A65C-4CC9-AEBC-A7970ED66C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06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7DE0A-A65C-4CC9-AEBC-A7970ED66C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08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7DE0A-A65C-4CC9-AEBC-A7970ED66C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58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6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5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2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7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6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6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8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8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1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0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E48F3-CDC9-4FE8-937C-1BD789742DD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E8D69-95B1-4544-9DC9-A49AE173C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6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66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6600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66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6600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6600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tc.icai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/>
              <a:t>E-Way Bill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6934200" cy="17526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GST Webcast</a:t>
            </a:r>
          </a:p>
          <a:p>
            <a:pPr algn="l"/>
            <a:r>
              <a:rPr lang="en-US" dirty="0"/>
              <a:t>ICAI-IDTC</a:t>
            </a:r>
          </a:p>
          <a:p>
            <a:pPr algn="l"/>
            <a:r>
              <a:rPr lang="en-US" dirty="0"/>
              <a:t>Jan 2018</a:t>
            </a:r>
          </a:p>
        </p:txBody>
      </p:sp>
    </p:spTree>
    <p:extLst>
      <p:ext uri="{BB962C8B-B14F-4D97-AF65-F5344CB8AC3E}">
        <p14:creationId xmlns:p14="http://schemas.microsoft.com/office/powerpoint/2010/main" val="346588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Catch Phrases in EWB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/>
              <a:t>Movement v. Supply</a:t>
            </a:r>
          </a:p>
          <a:p>
            <a:r>
              <a:rPr lang="en-US" dirty="0"/>
              <a:t>Transport v. Delivery</a:t>
            </a:r>
          </a:p>
          <a:p>
            <a:r>
              <a:rPr lang="en-US" dirty="0"/>
              <a:t>Place of Delivery v. Place of Supply</a:t>
            </a:r>
          </a:p>
          <a:p>
            <a:r>
              <a:rPr lang="en-US" dirty="0"/>
              <a:t>Consignor v. Supplier</a:t>
            </a:r>
          </a:p>
          <a:p>
            <a:r>
              <a:rPr lang="en-US" dirty="0"/>
              <a:t>Consignee v. Recipient</a:t>
            </a:r>
          </a:p>
          <a:p>
            <a:r>
              <a:rPr lang="en-US" dirty="0"/>
              <a:t>Transaction Value v. Consignment Value</a:t>
            </a:r>
          </a:p>
          <a:p>
            <a:r>
              <a:rPr lang="en-US" dirty="0"/>
              <a:t>Exempt Goods v. Excluded Goods</a:t>
            </a:r>
          </a:p>
          <a:p>
            <a:r>
              <a:rPr lang="en-US" dirty="0"/>
              <a:t>TRANSIN v. GSTIN</a:t>
            </a:r>
          </a:p>
        </p:txBody>
      </p:sp>
    </p:spTree>
    <p:extLst>
      <p:ext uri="{BB962C8B-B14F-4D97-AF65-F5344CB8AC3E}">
        <p14:creationId xmlns:p14="http://schemas.microsoft.com/office/powerpoint/2010/main" val="36198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Ingredients of EWB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r>
              <a:rPr lang="en-US" dirty="0"/>
              <a:t>Registered person</a:t>
            </a:r>
          </a:p>
          <a:p>
            <a:r>
              <a:rPr lang="en-US" dirty="0"/>
              <a:t>Reason for transportation</a:t>
            </a:r>
          </a:p>
          <a:p>
            <a:r>
              <a:rPr lang="en-US" dirty="0"/>
              <a:t>Person causing movement</a:t>
            </a:r>
          </a:p>
          <a:p>
            <a:r>
              <a:rPr lang="en-US" dirty="0"/>
              <a:t>Before commencement of movement</a:t>
            </a:r>
          </a:p>
          <a:p>
            <a:r>
              <a:rPr lang="en-US" dirty="0"/>
              <a:t>Goods excluded from EWB</a:t>
            </a:r>
          </a:p>
          <a:p>
            <a:r>
              <a:rPr lang="en-US" dirty="0"/>
              <a:t>Complete EWB</a:t>
            </a:r>
          </a:p>
          <a:p>
            <a:r>
              <a:rPr lang="en-US" dirty="0"/>
              <a:t>Time-distance-acceptance linked EWB</a:t>
            </a:r>
          </a:p>
          <a:p>
            <a:r>
              <a:rPr lang="en-US" dirty="0"/>
              <a:t>Error v. Cancellation v. Rejection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65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Variations in EWB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8632EC4-D63B-46A4-93AF-3E93959FF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</p:spPr>
        <p:txBody>
          <a:bodyPr/>
          <a:lstStyle/>
          <a:p>
            <a:pPr algn="ctr"/>
            <a:r>
              <a:rPr lang="en-IN" dirty="0"/>
              <a:t>Inter-State Movement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21E5804F-8C4D-4DA7-BFA4-7CFC170134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/>
              <a:t>Start date – 1 Feb, 2017</a:t>
            </a:r>
          </a:p>
          <a:p>
            <a:r>
              <a:rPr lang="en-IN" dirty="0"/>
              <a:t>Inter-State movement</a:t>
            </a:r>
          </a:p>
          <a:p>
            <a:r>
              <a:rPr lang="en-IN" dirty="0"/>
              <a:t>Type of tax charged</a:t>
            </a:r>
          </a:p>
          <a:p>
            <a:r>
              <a:rPr lang="en-IN" dirty="0"/>
              <a:t>8+1 points of information</a:t>
            </a:r>
          </a:p>
          <a:p>
            <a:r>
              <a:rPr lang="en-IN" dirty="0"/>
              <a:t>Registration or User-ID</a:t>
            </a:r>
          </a:p>
          <a:p>
            <a:r>
              <a:rPr lang="en-IN" dirty="0"/>
              <a:t>Imports-high sea sales</a:t>
            </a:r>
          </a:p>
          <a:p>
            <a:r>
              <a:rPr lang="en-IN" dirty="0"/>
              <a:t>SEZ supplies</a:t>
            </a:r>
          </a:p>
          <a:p>
            <a:r>
              <a:rPr lang="en-IN" dirty="0"/>
              <a:t>EOU supplies</a:t>
            </a:r>
          </a:p>
          <a:p>
            <a:endParaRPr lang="en-IN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61A3541D-30BD-49FE-83E0-3FEE2ED43F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39762"/>
          </a:xfrm>
        </p:spPr>
        <p:txBody>
          <a:bodyPr/>
          <a:lstStyle/>
          <a:p>
            <a:pPr algn="ctr"/>
            <a:r>
              <a:rPr lang="en-IN" dirty="0"/>
              <a:t>Intra-State Movement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9924F81-2DD0-4EAE-B865-5E46177BB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17975" cy="3951288"/>
          </a:xfrm>
        </p:spPr>
        <p:txBody>
          <a:bodyPr/>
          <a:lstStyle/>
          <a:p>
            <a:r>
              <a:rPr lang="en-IN" dirty="0"/>
              <a:t>Start date – various</a:t>
            </a:r>
          </a:p>
          <a:p>
            <a:r>
              <a:rPr lang="en-IN" dirty="0"/>
              <a:t>Intra-State movement</a:t>
            </a:r>
          </a:p>
          <a:p>
            <a:r>
              <a:rPr lang="en-IN" dirty="0"/>
              <a:t>Synchronized </a:t>
            </a:r>
            <a:r>
              <a:rPr lang="en-IN" dirty="0" smtClean="0"/>
              <a:t>portal</a:t>
            </a:r>
            <a:endParaRPr lang="en-IN" dirty="0"/>
          </a:p>
          <a:p>
            <a:r>
              <a:rPr lang="en-IN" dirty="0"/>
              <a:t>Non-EWB States</a:t>
            </a:r>
          </a:p>
          <a:p>
            <a:r>
              <a:rPr lang="en-IN" dirty="0"/>
              <a:t>I</a:t>
            </a:r>
            <a:r>
              <a:rPr lang="en-IN" dirty="0" smtClean="0"/>
              <a:t>nformation </a:t>
            </a:r>
            <a:r>
              <a:rPr lang="en-IN" dirty="0"/>
              <a:t>limited</a:t>
            </a:r>
          </a:p>
          <a:p>
            <a:r>
              <a:rPr lang="en-IN" dirty="0"/>
              <a:t>Transit-transhipment</a:t>
            </a:r>
          </a:p>
          <a:p>
            <a:r>
              <a:rPr lang="en-IN" dirty="0" smtClean="0"/>
              <a:t>Job-work – to and fro</a:t>
            </a:r>
            <a:endParaRPr lang="en-IN" dirty="0"/>
          </a:p>
          <a:p>
            <a:r>
              <a:rPr lang="en-IN" dirty="0"/>
              <a:t>Self-movement/IT tools</a:t>
            </a:r>
          </a:p>
        </p:txBody>
      </p:sp>
    </p:spTree>
    <p:extLst>
      <p:ext uri="{BB962C8B-B14F-4D97-AF65-F5344CB8AC3E}">
        <p14:creationId xmlns:p14="http://schemas.microsoft.com/office/powerpoint/2010/main" val="333374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/>
      <p:bldP spid="6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Continuous monitoring of GSTIN</a:t>
            </a:r>
          </a:p>
          <a:p>
            <a:r>
              <a:rPr lang="en-US" dirty="0"/>
              <a:t>EWB – effect on Place of Supply or tax charged</a:t>
            </a:r>
          </a:p>
          <a:p>
            <a:r>
              <a:rPr lang="en-US" dirty="0"/>
              <a:t>Delay in delivery – time/distance</a:t>
            </a:r>
          </a:p>
          <a:p>
            <a:r>
              <a:rPr lang="en-US" dirty="0"/>
              <a:t>Supplier to become Transporter</a:t>
            </a:r>
          </a:p>
          <a:p>
            <a:r>
              <a:rPr lang="en-US" dirty="0"/>
              <a:t>Supplies without movement</a:t>
            </a:r>
          </a:p>
          <a:p>
            <a:r>
              <a:rPr lang="en-US" dirty="0"/>
              <a:t>In-transit supplies</a:t>
            </a:r>
          </a:p>
          <a:p>
            <a:r>
              <a:rPr lang="en-US" dirty="0"/>
              <a:t>Relay </a:t>
            </a:r>
            <a:r>
              <a:rPr lang="en-US" i="1" dirty="0"/>
              <a:t>change</a:t>
            </a:r>
            <a:r>
              <a:rPr lang="en-US" dirty="0"/>
              <a:t> to transporter</a:t>
            </a:r>
          </a:p>
          <a:p>
            <a:r>
              <a:rPr lang="en-US" dirty="0" smtClean="0"/>
              <a:t>EWB </a:t>
            </a:r>
            <a:r>
              <a:rPr lang="en-US" dirty="0"/>
              <a:t>– supply trail or </a:t>
            </a:r>
            <a:r>
              <a:rPr lang="en-US" i="1" dirty="0"/>
              <a:t>mere </a:t>
            </a:r>
            <a:r>
              <a:rPr lang="en-US" dirty="0"/>
              <a:t>movement</a:t>
            </a:r>
          </a:p>
        </p:txBody>
      </p:sp>
    </p:spTree>
    <p:extLst>
      <p:ext uri="{BB962C8B-B14F-4D97-AF65-F5344CB8AC3E}">
        <p14:creationId xmlns:p14="http://schemas.microsoft.com/office/powerpoint/2010/main" val="175458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cap="none" dirty="0">
                <a:solidFill>
                  <a:schemeClr val="bg1">
                    <a:lumMod val="65000"/>
                  </a:schemeClr>
                </a:solidFill>
              </a:rPr>
              <a:t>Thank You</a:t>
            </a:r>
            <a:br>
              <a:rPr lang="en-US" cap="none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2200" cap="none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sz="2200" cap="none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2200" cap="none" dirty="0">
                <a:solidFill>
                  <a:schemeClr val="bg1">
                    <a:lumMod val="65000"/>
                  </a:schemeClr>
                </a:solidFill>
              </a:rPr>
              <a:t>register on </a:t>
            </a:r>
            <a:r>
              <a:rPr lang="en-US" sz="2200" cap="none" dirty="0">
                <a:solidFill>
                  <a:schemeClr val="bg1">
                    <a:lumMod val="65000"/>
                  </a:schemeClr>
                </a:solidFill>
                <a:hlinkClick r:id="rId3"/>
              </a:rPr>
              <a:t>www.idtc.icai.org</a:t>
            </a:r>
            <a:r>
              <a:rPr lang="en-US" sz="2200" cap="none" dirty="0">
                <a:solidFill>
                  <a:schemeClr val="bg1">
                    <a:lumMod val="65000"/>
                  </a:schemeClr>
                </a:solidFill>
              </a:rPr>
              <a:t> for updates and resource material from ICAI</a:t>
            </a:r>
            <a:endParaRPr lang="en-US" cap="none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19145</TotalTime>
  <Words>185</Words>
  <Application>Microsoft Office PowerPoint</Application>
  <PresentationFormat>On-screen Show (4:3)</PresentationFormat>
  <Paragraphs>57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E-Way Bill</vt:lpstr>
      <vt:lpstr>Catch Phrases in EWB</vt:lpstr>
      <vt:lpstr>Ingredients of EWB</vt:lpstr>
      <vt:lpstr>Variations in EWB</vt:lpstr>
      <vt:lpstr>Key Considerations</vt:lpstr>
      <vt:lpstr>Thank You  register on www.idtc.icai.org for updates and resource material from ICAI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Investment Vehicle Model</dc:title>
  <dc:creator>Christopher</dc:creator>
  <cp:lastModifiedBy>user</cp:lastModifiedBy>
  <cp:revision>311</cp:revision>
  <cp:lastPrinted>2015-09-22T15:22:26Z</cp:lastPrinted>
  <dcterms:created xsi:type="dcterms:W3CDTF">2015-02-23T15:40:10Z</dcterms:created>
  <dcterms:modified xsi:type="dcterms:W3CDTF">2018-01-29T08:16:21Z</dcterms:modified>
</cp:coreProperties>
</file>